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0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AC721-C8D5-4003-8095-331049140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CB730C-E87C-4CB1-A591-076E76373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AC0102-45B5-4E1E-B3AF-85D7919A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61F44A-6D29-48B5-831D-5BEBFA8B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9BE0D7-E93B-4CA4-9EB6-68496257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8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E2B65-4F7F-41A6-B311-D0D0EF004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57CD21-D4A4-4699-9599-F200D1651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958732-1291-4F80-9134-2D54A0100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C8F0C0-B61E-41AF-A0BD-D8020C67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410E24-A041-44C3-9C7B-804100FC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7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BC37A67-9326-4569-A1D3-A6EA376EA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6DA4AB-BF15-41AD-939F-A0DB1E3E2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BDA7F5-201C-4D33-9175-A072C62F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16B707-EF83-48DE-8756-46F596E6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8B47C6-698E-4875-BF40-50E23D03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2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2EAD3-086A-48EE-A75B-6552FFCA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9D178A-47CE-41BD-BA90-5E9B1B76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1CEA3-FA9F-46B9-8495-07F9E851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8BCB3D-2F8F-4298-8D15-B122DA62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219A8D-8209-4627-9B66-AFAAF29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06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BD013-2599-4B5C-9F3F-1D0FDE20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E5A49E-2716-4649-AE12-7EE751F7A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DA590F-05D5-46A6-9A15-39DC3D61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3F6975-62CA-4B14-B43F-7FDF67E9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B8DF12-B274-4E96-8A8F-3DF02BB8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5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D27177-A2F9-468C-BB75-DEEDD8CB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2FE361-4384-440C-8D97-9F0FED907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3CB83-91F3-42A8-A20A-F5CD7F32C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03FB8A-0B9D-4115-BAB8-95FAEB15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60B3FA-6264-4D36-87B3-4ECC9D5B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45517F-2FD6-4FE7-BE35-F98E6330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18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F5892-5164-477F-AC29-2FAE2A02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531C93-95BA-45CC-9717-5430F0E42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C5292E-246E-49DE-BDBB-FF587E706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A39863-C96E-4DA8-AD9A-8216DA922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ACC253-321D-4CFC-82F6-9AE90BC4F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D04D48-8035-4213-8688-41330E5AE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439C68-C3FA-4EE1-A785-AD61DBE2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EAE3DB-E5D8-4DCC-9D98-6F686DCE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2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87A11-E798-434C-A21A-201984F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ED8F22-248C-4721-8AF9-402985F3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07BBAF-2866-443C-A74F-2A5911B6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1CECE6-B13A-4EBB-8D79-F650D473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13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9EC482-BA92-4CC2-A344-CEA34407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15BE5F-81BB-4844-A6F0-90463F23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F9AF59-089B-4ECB-A380-E71F057F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6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A2FAC-C080-4696-989F-27CAD6245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265C9-8EF7-4C8F-AC91-3DE717DE8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077773-13DF-4311-8EB5-B5DA2B9E4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1E8988-9964-4FDF-9E61-8567F91E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7C65D2-2092-4E96-B133-ECEABFE6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68EDE3-5639-4E7C-9204-CD1C83197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07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8067C-CB44-46E1-979A-54FFE7F1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FA83117-2C3C-4BD3-87F5-8FCA0DCC7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3BE7FC-03A0-4E4D-BA06-48115DEC4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5E8BE9-BA95-49D9-99A6-FEEDC37D9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53FCEE-A1AC-41A5-A7BC-4CAC4B85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B4379C-3B13-409A-93A1-B1BBF989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5756A-CD0C-4AFC-A915-F4809BE2F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E6A875-B304-4A7F-ABAE-EEE49CC20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B6B7B1-DBFF-46BD-A74B-FF414B115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07E92-BD97-4A2F-88E0-02CC16A98B2C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512EB8-DE04-4033-B323-3F1DCDA0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232D8-467F-4990-BD4B-D922F466E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E4DCA-552A-4B35-8BE2-EBC84D522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2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83660C-BD37-481A-A849-10AE67280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робот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3AB68-3C5D-407D-A439-AE46ADF229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робофиниста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90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05042B-BC20-4127-A2D2-AA0CBA33A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551" y="223385"/>
            <a:ext cx="3438898" cy="60218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F124F9-4B34-4454-AC2B-8FA9F507DAD7}"/>
              </a:ext>
            </a:extLst>
          </p:cNvPr>
          <p:cNvSpPr txBox="1"/>
          <p:nvPr/>
        </p:nvSpPr>
        <p:spPr>
          <a:xfrm>
            <a:off x="5398851" y="6206354"/>
            <a:ext cx="403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Наш робот</a:t>
            </a:r>
          </a:p>
        </p:txBody>
      </p:sp>
    </p:spTree>
    <p:extLst>
      <p:ext uri="{BB962C8B-B14F-4D97-AF65-F5344CB8AC3E}">
        <p14:creationId xmlns:p14="http://schemas.microsoft.com/office/powerpoint/2010/main" val="507668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робот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</dc:title>
  <dc:creator>Zaharov Zahar</dc:creator>
  <cp:lastModifiedBy>Zaharov Zahar</cp:lastModifiedBy>
  <cp:revision>1</cp:revision>
  <dcterms:created xsi:type="dcterms:W3CDTF">2022-01-16T16:56:10Z</dcterms:created>
  <dcterms:modified xsi:type="dcterms:W3CDTF">2022-01-16T16:56:11Z</dcterms:modified>
</cp:coreProperties>
</file>