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2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9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5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0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7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3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0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1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0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3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1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6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2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6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500BAD-108E-46DA-99A9-4BD042A9192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24BAB2-B5FE-4C12-A04A-0707372D3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C081B-A0AE-438D-932C-7DC56DDBA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628" y="1244172"/>
            <a:ext cx="7461114" cy="1788167"/>
          </a:xfrm>
        </p:spPr>
        <p:txBody>
          <a:bodyPr>
            <a:noAutofit/>
          </a:bodyPr>
          <a:lstStyle/>
          <a:p>
            <a:r>
              <a:rPr lang="ru-RU" b="1" dirty="0"/>
              <a:t>Лесной Охранник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436D01-11A5-40AD-BE1C-08A4D0E6E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380" y="4078139"/>
            <a:ext cx="9144000" cy="1655762"/>
          </a:xfrm>
        </p:spPr>
        <p:txBody>
          <a:bodyPr>
            <a:normAutofit/>
          </a:bodyPr>
          <a:lstStyle/>
          <a:p>
            <a:r>
              <a:rPr lang="ru-RU" sz="2400" dirty="0"/>
              <a:t>Автор </a:t>
            </a:r>
            <a:r>
              <a:rPr lang="en-US" sz="2400" dirty="0"/>
              <a:t>: </a:t>
            </a:r>
            <a:r>
              <a:rPr lang="ru-RU" sz="2400" dirty="0"/>
              <a:t>Медведев Михаил и Медведев Иван</a:t>
            </a:r>
          </a:p>
        </p:txBody>
      </p:sp>
    </p:spTree>
    <p:extLst>
      <p:ext uri="{BB962C8B-B14F-4D97-AF65-F5344CB8AC3E}">
        <p14:creationId xmlns:p14="http://schemas.microsoft.com/office/powerpoint/2010/main" val="354096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96AF6-9E9B-476B-8293-13FAC29EF1F2}"/>
              </a:ext>
            </a:extLst>
          </p:cNvPr>
          <p:cNvSpPr txBox="1"/>
          <p:nvPr/>
        </p:nvSpPr>
        <p:spPr>
          <a:xfrm>
            <a:off x="5874328" y="332846"/>
            <a:ext cx="5671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Проблема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A1E33-E8EC-4518-9033-E9054C1B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098" y="2004291"/>
            <a:ext cx="5296680" cy="3856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E4E640-4AB3-42ED-B62C-0E15828B97EB}"/>
              </a:ext>
            </a:extLst>
          </p:cNvPr>
          <p:cNvSpPr txBox="1"/>
          <p:nvPr/>
        </p:nvSpPr>
        <p:spPr>
          <a:xfrm>
            <a:off x="1727200" y="1348509"/>
            <a:ext cx="45350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сегодняшний день происходит очень много не законных проникновений на территорию заповедников , тем самым воруя и убивая  редкие виды животных и растений . Именно это меня вдохновило на создание робота который будет охранять заповедники</a:t>
            </a:r>
          </a:p>
        </p:txBody>
      </p:sp>
    </p:spTree>
    <p:extLst>
      <p:ext uri="{BB962C8B-B14F-4D97-AF65-F5344CB8AC3E}">
        <p14:creationId xmlns:p14="http://schemas.microsoft.com/office/powerpoint/2010/main" val="27574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F1557-1E8D-4089-879F-467F375C0C27}"/>
              </a:ext>
            </a:extLst>
          </p:cNvPr>
          <p:cNvSpPr txBox="1"/>
          <p:nvPr/>
        </p:nvSpPr>
        <p:spPr>
          <a:xfrm>
            <a:off x="4241259" y="282102"/>
            <a:ext cx="580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Красная  шапочка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44BC9-6109-4512-BD8F-3F9D52819D6C}"/>
              </a:ext>
            </a:extLst>
          </p:cNvPr>
          <p:cNvSpPr txBox="1"/>
          <p:nvPr/>
        </p:nvSpPr>
        <p:spPr>
          <a:xfrm>
            <a:off x="1459148" y="1060316"/>
            <a:ext cx="535994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/>
              <a:t>Я со своим братом создали робота который будет защищать и охранять территории заповедников. </a:t>
            </a:r>
          </a:p>
          <a:p>
            <a:r>
              <a:rPr lang="ru-RU" sz="2300" dirty="0"/>
              <a:t>Алгоритм робота состоит в том что при обнаружении  движения робот включает камеры и передаёт изображение( в настоящем времени )  оператору робота , который определяет было ли это животное или человек , если это человек , то оператор передаёт всем по рации что на территории посторонний , таким образам ловя преступника .(Красная шапочка – это название робота , потому что он блуждает  в лесу и ищет серого волка 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DCC0ED-FC7D-4967-9819-AACB79C69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91" y="928433"/>
            <a:ext cx="4981017" cy="2814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B6F2B6-ABC0-4CB1-9193-AE192EBC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393" y="3779092"/>
            <a:ext cx="3059654" cy="281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46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10511</TotalTime>
  <Words>131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Corbel</vt:lpstr>
      <vt:lpstr>Параллакс</vt:lpstr>
      <vt:lpstr>Лесной Охранник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Лесной Охранник</dc:title>
  <dc:creator>Миша</dc:creator>
  <cp:lastModifiedBy>Миша</cp:lastModifiedBy>
  <cp:revision>9</cp:revision>
  <dcterms:created xsi:type="dcterms:W3CDTF">2021-10-20T13:15:49Z</dcterms:created>
  <dcterms:modified xsi:type="dcterms:W3CDTF">2021-11-24T16:45:37Z</dcterms:modified>
</cp:coreProperties>
</file>