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54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5290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852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0969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117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20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94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07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38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69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24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27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043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0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00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EFCAB-A094-41C9-9D23-647C0F2ED3F6}" type="datetimeFigureOut">
              <a:rPr lang="ru-RU" smtClean="0"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36E047-982E-401D-B278-1FDA821AE0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84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EC4FE-CC68-4D00-9B44-229B55ACA1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021" y="1019198"/>
            <a:ext cx="5346772" cy="1646302"/>
          </a:xfrm>
        </p:spPr>
        <p:txBody>
          <a:bodyPr/>
          <a:lstStyle/>
          <a:p>
            <a:r>
              <a:rPr lang="ru-RU" sz="9600" dirty="0">
                <a:solidFill>
                  <a:schemeClr val="tx1"/>
                </a:solidFill>
              </a:rPr>
              <a:t>МРС-МК4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9390B6E-D311-4481-9CA3-B4B910544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021" y="2665500"/>
            <a:ext cx="6400561" cy="2514090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</a:rPr>
              <a:t>Марсианские Роботы Строители Мод.4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Преподаватель – </a:t>
            </a:r>
            <a:r>
              <a:rPr lang="ru-RU" sz="2400" dirty="0" err="1">
                <a:solidFill>
                  <a:schemeClr val="tx1"/>
                </a:solidFill>
              </a:rPr>
              <a:t>Квартин</a:t>
            </a:r>
            <a:r>
              <a:rPr lang="ru-RU" sz="2400" dirty="0">
                <a:solidFill>
                  <a:schemeClr val="tx1"/>
                </a:solidFill>
              </a:rPr>
              <a:t> Михаил Александрович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Участники: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-Донов Леонид Алексеевич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-Пименов Кирилл Юрьевич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-Макаров Артем Денисович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</a:rPr>
              <a:t>-</a:t>
            </a:r>
            <a:r>
              <a:rPr lang="ru-RU" sz="2400">
                <a:solidFill>
                  <a:schemeClr val="tx1"/>
                </a:solidFill>
              </a:rPr>
              <a:t>Горецкий Василий Юрьевич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92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24554F-6260-4E12-9E3F-9D0CF42E3B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558" y="1418772"/>
            <a:ext cx="7766936" cy="1646302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Цель работы: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A92298-3D38-4DC8-893E-15BE15D47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774" y="3792927"/>
            <a:ext cx="7766936" cy="1096899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Создать устройство – систему роботов, которые в будущем будут работать и строить сооружения, как на Земле, так и на других планетах.</a:t>
            </a:r>
          </a:p>
        </p:txBody>
      </p:sp>
    </p:spTree>
    <p:extLst>
      <p:ext uri="{BB962C8B-B14F-4D97-AF65-F5344CB8AC3E}">
        <p14:creationId xmlns:p14="http://schemas.microsoft.com/office/powerpoint/2010/main" val="2937195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6F06F9-4E4C-4F0F-A499-06A58EA710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214" y="669702"/>
            <a:ext cx="7766936" cy="1526576"/>
          </a:xfrm>
        </p:spPr>
        <p:txBody>
          <a:bodyPr/>
          <a:lstStyle/>
          <a:p>
            <a:pPr algn="l"/>
            <a:r>
              <a:rPr lang="ru-RU" sz="6600" dirty="0">
                <a:solidFill>
                  <a:schemeClr val="tx1"/>
                </a:solidFill>
              </a:rPr>
              <a:t>Основные задачи: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18E2CE1-FACC-43F5-A0C8-FE214BEA4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7214" y="2737188"/>
            <a:ext cx="7766936" cy="2955274"/>
          </a:xfrm>
        </p:spPr>
        <p:txBody>
          <a:bodyPr>
            <a:normAutofit/>
          </a:bodyPr>
          <a:lstStyle/>
          <a:p>
            <a:pPr marL="342900" indent="-342900" algn="l">
              <a:buAutoNum type="arabicParenR"/>
            </a:pPr>
            <a:r>
              <a:rPr lang="ru-RU" sz="2400" dirty="0">
                <a:solidFill>
                  <a:schemeClr val="tx1"/>
                </a:solidFill>
              </a:rPr>
              <a:t>Разработать идею функционирования робота.</a:t>
            </a:r>
          </a:p>
          <a:p>
            <a:pPr marL="342900" indent="-342900" algn="l">
              <a:buAutoNum type="arabicParenR"/>
            </a:pPr>
            <a:r>
              <a:rPr lang="ru-RU" sz="2400" dirty="0">
                <a:solidFill>
                  <a:schemeClr val="tx1"/>
                </a:solidFill>
              </a:rPr>
              <a:t>Разработать модель робота.</a:t>
            </a:r>
          </a:p>
          <a:p>
            <a:pPr marL="342900" indent="-342900" algn="l">
              <a:buAutoNum type="arabicParenR"/>
            </a:pPr>
            <a:r>
              <a:rPr lang="ru-RU" sz="2400" dirty="0">
                <a:solidFill>
                  <a:schemeClr val="tx1"/>
                </a:solidFill>
              </a:rPr>
              <a:t>Написать и отладить программы.</a:t>
            </a:r>
          </a:p>
          <a:p>
            <a:pPr marL="342900" indent="-342900" algn="l">
              <a:buAutoNum type="arabicParenR"/>
            </a:pPr>
            <a:r>
              <a:rPr lang="ru-RU" sz="2400" dirty="0">
                <a:solidFill>
                  <a:schemeClr val="tx1"/>
                </a:solidFill>
              </a:rPr>
              <a:t>Комплексно отладить работу программно-аппаратной части.</a:t>
            </a:r>
          </a:p>
          <a:p>
            <a:pPr marL="342900" indent="-342900" algn="l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858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5994CA-D042-4219-BB66-68DA91592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456" y="1361345"/>
            <a:ext cx="7766936" cy="1646302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Актуальность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BF8265-86FC-4848-A613-CCCC1EE61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456" y="3631842"/>
            <a:ext cx="7766936" cy="1315411"/>
          </a:xfrm>
        </p:spPr>
        <p:txBody>
          <a:bodyPr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Облегчение труда людей и исследований на Земле и других планетах. Использование современных </a:t>
            </a:r>
            <a:r>
              <a:rPr lang="ru-RU" sz="2400">
                <a:solidFill>
                  <a:schemeClr val="tx1"/>
                </a:solidFill>
              </a:rPr>
              <a:t>и надёжных </a:t>
            </a:r>
            <a:r>
              <a:rPr lang="ru-RU" sz="2400" dirty="0">
                <a:solidFill>
                  <a:schemeClr val="tx1"/>
                </a:solidFill>
              </a:rPr>
              <a:t>технологий при строительстве.</a:t>
            </a:r>
          </a:p>
        </p:txBody>
      </p:sp>
    </p:spTree>
    <p:extLst>
      <p:ext uri="{BB962C8B-B14F-4D97-AF65-F5344CB8AC3E}">
        <p14:creationId xmlns:p14="http://schemas.microsoft.com/office/powerpoint/2010/main" val="428151752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</TotalTime>
  <Words>89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Аспект</vt:lpstr>
      <vt:lpstr>МРС-МК4</vt:lpstr>
      <vt:lpstr>Цель работы:</vt:lpstr>
      <vt:lpstr>Основные задачи:</vt:lpstr>
      <vt:lpstr>Актуальность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Артём Макаров</dc:creator>
  <cp:lastModifiedBy>Леонид Донов</cp:lastModifiedBy>
  <cp:revision>14</cp:revision>
  <dcterms:created xsi:type="dcterms:W3CDTF">2021-05-15T08:32:09Z</dcterms:created>
  <dcterms:modified xsi:type="dcterms:W3CDTF">2021-11-19T16:15:06Z</dcterms:modified>
</cp:coreProperties>
</file>