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DFF3A6-A7BA-9B4F-A40A-EEE9B8540B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37280F-B879-6B40-8588-5347F9726E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BA9E3E-D611-D54E-8448-43B5ED63A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FF8F-D534-6F4E-9345-CB85601B797B}" type="datetimeFigureOut">
              <a:rPr lang="ru-RU"/>
              <a:t>23.05.2021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4F07C6-C24D-8641-9083-5B6E103B2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A9574B-7A12-A344-9D2E-903A7C5B1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B05E-41D2-F546-B426-FD7BCD51B409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90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8A9E2-96EA-0341-B0F4-1D192EF63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EBA2817-9127-494D-86A1-D3152327F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D8153B-E623-B545-9958-56499D912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FF8F-D534-6F4E-9345-CB85601B797B}" type="datetimeFigureOut">
              <a:rPr lang="ru-RU"/>
              <a:t>23.05.2021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B7793-F878-F948-9347-0C516A9E5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747D65-EEE1-634B-818F-A6001098F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B05E-41D2-F546-B426-FD7BCD51B409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06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864FA1B-9294-DD4F-AE45-A9B0A35979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EFB94B8-4F0B-D14E-A8AE-559333AF38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98D592-8463-934D-ACE2-0AB96E35D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FF8F-D534-6F4E-9345-CB85601B797B}" type="datetimeFigureOut">
              <a:rPr lang="ru-RU"/>
              <a:t>23.05.2021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A8538D-B319-E24B-AC43-50262D1CE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4E12C8-F7BC-1644-A451-EF6E4B37E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B05E-41D2-F546-B426-FD7BCD51B409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748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4BA8BB-7A64-B541-9143-654EC155F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85C1FA-6E71-224C-96CC-CCA32BB6B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B3A7B9-476D-FD44-B5F4-A5DCA77D3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FF8F-D534-6F4E-9345-CB85601B797B}" type="datetimeFigureOut">
              <a:rPr lang="ru-RU"/>
              <a:t>23.05.2021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E288AC-F031-4749-A9B8-759ABE72F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C8B3F5-659F-3D4A-80FD-B0E119636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B05E-41D2-F546-B426-FD7BCD51B409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31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C002FF-1182-6F49-9F17-90CC71F99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8AF9C13-35E7-EF48-ACEF-CCC8092FE6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1BABA1-AA52-4346-9296-32857478D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FF8F-D534-6F4E-9345-CB85601B797B}" type="datetimeFigureOut">
              <a:rPr lang="ru-RU"/>
              <a:t>23.05.2021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A518BE-E154-C349-BF11-04F2084C8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DAE4D9-8062-8F46-A6C3-7F86401DB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B05E-41D2-F546-B426-FD7BCD51B409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13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80C80B-022A-A24D-A55F-2B37593B6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4BC219-3997-D646-B44F-A8AD7B00F5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2F57D48-5B69-7843-98EA-79A9C5B8C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C793EFE-40D5-FA40-91D7-575764446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FF8F-D534-6F4E-9345-CB85601B797B}" type="datetimeFigureOut">
              <a:rPr lang="ru-RU"/>
              <a:t>23.05.2021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23E26F6-5510-3945-8A33-1D4D98893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FDA87A-D397-9A41-8242-125AE9040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B05E-41D2-F546-B426-FD7BCD51B409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17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73449A-DD24-644E-ACFB-ED6E6F2F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CF2992B-4146-0642-8ACC-A47D5DDD0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FF1C4C9-3653-8A4A-83C4-84FCCC3813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5E21030-E575-4645-8210-8CAB57AC20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569237D-C369-6843-A74F-1342D81426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635DAD0-EA9B-F440-942D-8D40AB954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FF8F-D534-6F4E-9345-CB85601B797B}" type="datetimeFigureOut">
              <a:rPr lang="ru-RU"/>
              <a:t>23.05.2021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61470C9-0B94-2F4F-9B6B-1C7A2BFD3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1A2308E-4A7E-DB40-9792-95AF10EA5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B05E-41D2-F546-B426-FD7BCD51B409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205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C4FC7E-0CCB-944E-BA52-61500BCEC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BFA876F-F4D6-1843-B91E-493A15D81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FF8F-D534-6F4E-9345-CB85601B797B}" type="datetimeFigureOut">
              <a:rPr lang="ru-RU"/>
              <a:t>23.05.2021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203487C-8D22-084D-AFA3-02B00A602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FE335C0-5502-9941-9A79-0D05CDADB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B05E-41D2-F546-B426-FD7BCD51B409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407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99CDB33-1864-F342-843C-7A5C3A324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FF8F-D534-6F4E-9345-CB85601B797B}" type="datetimeFigureOut">
              <a:rPr lang="ru-RU"/>
              <a:t>23.05.2021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9686FF-123E-CF43-9440-710642F32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018B641-5C12-2645-90AC-980B5FD6D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B05E-41D2-F546-B426-FD7BCD51B409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602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13D661-C566-794A-AB44-452183208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31578D-393B-2C41-B084-CD2705B4B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0B612FF-26B5-7040-B88A-24EE121CC6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A095B4-C36E-804E-8293-430453241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FF8F-D534-6F4E-9345-CB85601B797B}" type="datetimeFigureOut">
              <a:rPr lang="ru-RU"/>
              <a:t>23.05.2021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C4646C-0776-0749-8AE0-CDD29602B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E2BFB3-CDEE-324F-83A6-A2DA54BF3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B05E-41D2-F546-B426-FD7BCD51B409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80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787433-57CD-0040-BE93-005E6BE90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9FF06F6-B155-5F4E-9DA3-5427673D6D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F17308-A369-594D-AE85-DCA0060C6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8DA030-B179-6A4C-BE99-7F2671868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FF8F-D534-6F4E-9345-CB85601B797B}" type="datetimeFigureOut">
              <a:rPr lang="ru-RU"/>
              <a:t>23.05.2021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C9B09A-9F61-F747-96B7-A3BAA137A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CB2534-B7B4-C344-B667-0128756FE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B05E-41D2-F546-B426-FD7BCD51B409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21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3161BF-AEC3-EB4F-A0AC-9058CEE6E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643694B-F657-7C47-B7B4-5CDADF6E5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2044C8-E7AC-094B-8257-CE8B3C2F86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CFF8F-D534-6F4E-9345-CB85601B797B}" type="datetimeFigureOut">
              <a:rPr lang="ru-RU"/>
              <a:t>23.05.2021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910A94-00EF-8744-9956-17C82EDB85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59590B-B091-5441-8E1F-791F9DEA1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DB05E-41D2-F546-B426-FD7BCD51B409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903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m.wikipedia.org/wiki/%D0%9D%D0%BE%D0%B5%D0%B2_%D0%BA%D0%BE%D0%B2%D1%87%D0%B5%D0%B3" TargetMode="External"/><Relationship Id="rId3" Type="http://schemas.openxmlformats.org/officeDocument/2006/relationships/hyperlink" Target="https://ru.m.wikipedia.org/wiki/%D0%90%D0%BD%D0%B3%D0%BB%D0%B8%D0%B9%D1%81%D0%BA%D0%B8%D0%B9_%D1%8F%D0%B7%D1%8B%D0%BA" TargetMode="External"/><Relationship Id="rId7" Type="http://schemas.openxmlformats.org/officeDocument/2006/relationships/hyperlink" Target="https://ru.m.wikipedia.org/wiki/%D0%A8%D0%B5%D1%80%D1%81%D1%82%D1%8C" TargetMode="External"/><Relationship Id="rId2" Type="http://schemas.openxmlformats.org/officeDocument/2006/relationships/hyperlink" Target="https://ru.m.wikipedia.org/wiki/%D0%90%D0%BD%D0%B3%D0%BB%D0%B8%D1%86%D0%B8%D0%B7%D0%B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m.wikipedia.org/wiki/%D0%9F%D0%B0%D0%BD%D0%BD%D0%BE" TargetMode="External"/><Relationship Id="rId5" Type="http://schemas.openxmlformats.org/officeDocument/2006/relationships/hyperlink" Target="https://ru.m.wikipedia.org/wiki/%D0%92%D0%BE%D0%B9%D0%BB%D0%BE%D0%BA" TargetMode="External"/><Relationship Id="rId4" Type="http://schemas.openxmlformats.org/officeDocument/2006/relationships/hyperlink" Target="https://ru.m.wikipedia.org/wiki/%D0%A0%D1%83%D0%BA%D0%BE%D0%B4%D0%B5%D0%BB%D0%B8%D0%B5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04A972AE-08BA-5B44-B297-A9A4455DA7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744" y="10829"/>
            <a:ext cx="9108558" cy="6847171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4B7C57-1F80-664B-93AE-09774D5EE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3814" y="1045535"/>
            <a:ext cx="5112488" cy="1940442"/>
          </a:xfrm>
        </p:spPr>
        <p:txBody>
          <a:bodyPr>
            <a:normAutofit/>
          </a:bodyPr>
          <a:lstStyle/>
          <a:p>
            <a:r>
              <a:rPr lang="de-DE" b="1" dirty="0" err="1">
                <a:solidFill>
                  <a:schemeClr val="bg1"/>
                </a:solidFill>
              </a:rPr>
              <a:t>Робот</a:t>
            </a:r>
            <a:r>
              <a:rPr lang="de-DE" b="1" dirty="0">
                <a:solidFill>
                  <a:schemeClr val="bg1"/>
                </a:solidFill>
              </a:rPr>
              <a:t> </a:t>
            </a:r>
            <a:r>
              <a:rPr lang="de-DE" b="1" dirty="0" err="1">
                <a:solidFill>
                  <a:schemeClr val="bg1"/>
                </a:solidFill>
              </a:rPr>
              <a:t>для</a:t>
            </a:r>
            <a:r>
              <a:rPr lang="de-DE" b="1" dirty="0">
                <a:solidFill>
                  <a:schemeClr val="bg1"/>
                </a:solidFill>
              </a:rPr>
              <a:t> </a:t>
            </a:r>
            <a:r>
              <a:rPr lang="de-DE" b="1" dirty="0" err="1">
                <a:solidFill>
                  <a:schemeClr val="bg1"/>
                </a:solidFill>
              </a:rPr>
              <a:t>фелтинга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49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4039704-BED1-A645-B26E-F36773305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3410" y="88606"/>
            <a:ext cx="3476845" cy="611372"/>
          </a:xfrm>
        </p:spPr>
        <p:txBody>
          <a:bodyPr>
            <a:noAutofit/>
          </a:bodyPr>
          <a:lstStyle/>
          <a:p>
            <a:r>
              <a:rPr lang="en-US" sz="6000" b="1">
                <a:solidFill>
                  <a:srgbClr val="00B0F0"/>
                </a:solidFill>
              </a:rPr>
              <a:t>История</a:t>
            </a:r>
            <a:endParaRPr lang="ru-RU" sz="6000" b="1">
              <a:solidFill>
                <a:srgbClr val="00B0F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D669EC-F687-D24B-986A-B0F9C29C2C64}"/>
              </a:ext>
            </a:extLst>
          </p:cNvPr>
          <p:cNvSpPr txBox="1"/>
          <p:nvPr/>
        </p:nvSpPr>
        <p:spPr>
          <a:xfrm>
            <a:off x="0" y="794703"/>
            <a:ext cx="1226288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800" b="1" i="0">
                <a:solidFill>
                  <a:srgbClr val="202122"/>
                </a:solidFill>
                <a:effectLst/>
                <a:latin typeface="-apple-system"/>
              </a:rPr>
              <a:t>Валя́ние ше́рсти</a:t>
            </a:r>
            <a:r>
              <a:rPr lang="ru-RU" sz="2800" b="0" i="0">
                <a:solidFill>
                  <a:srgbClr val="202122"/>
                </a:solidFill>
                <a:effectLst/>
                <a:latin typeface="-apple-system"/>
              </a:rPr>
              <a:t>, </a:t>
            </a:r>
            <a:r>
              <a:rPr lang="ru-RU" sz="2800" u="none" strike="noStrike">
                <a:solidFill>
                  <a:srgbClr val="3366CC"/>
                </a:solidFill>
                <a:effectLst/>
                <a:latin typeface="inherit"/>
                <a:hlinkClick r:id="rId2" tooltip="Англицизм"/>
              </a:rPr>
              <a:t>англ.</a:t>
            </a:r>
            <a:r>
              <a:rPr lang="ru-RU" sz="2800" b="0" i="0">
                <a:solidFill>
                  <a:srgbClr val="202122"/>
                </a:solidFill>
                <a:effectLst/>
                <a:latin typeface="-apple-system"/>
              </a:rPr>
              <a:t> </a:t>
            </a:r>
            <a:r>
              <a:rPr lang="ru-RU" sz="2800" b="1" i="1">
                <a:solidFill>
                  <a:srgbClr val="202122"/>
                </a:solidFill>
                <a:effectLst/>
                <a:latin typeface="inherit"/>
              </a:rPr>
              <a:t>фе́лтинг</a:t>
            </a:r>
            <a:r>
              <a:rPr lang="ru-RU" sz="2800" b="0" i="0">
                <a:solidFill>
                  <a:srgbClr val="202122"/>
                </a:solidFill>
                <a:effectLst/>
                <a:latin typeface="-apple-system"/>
              </a:rPr>
              <a:t> (от </a:t>
            </a:r>
            <a:r>
              <a:rPr lang="ru-RU" sz="2800" b="0" i="0" u="none" strike="noStrike">
                <a:solidFill>
                  <a:srgbClr val="3366CC"/>
                </a:solidFill>
                <a:effectLst/>
                <a:latin typeface="-apple-system"/>
                <a:hlinkClick r:id="rId3" tooltip="Английский язык"/>
              </a:rPr>
              <a:t>англ.</a:t>
            </a:r>
            <a:r>
              <a:rPr lang="ru-RU" sz="2800" b="0" i="0">
                <a:solidFill>
                  <a:srgbClr val="202122"/>
                </a:solidFill>
                <a:effectLst/>
                <a:latin typeface="-apple-system"/>
              </a:rPr>
              <a:t> </a:t>
            </a:r>
            <a:r>
              <a:rPr lang="af-ZA" sz="2800" b="0" i="1">
                <a:solidFill>
                  <a:srgbClr val="202122"/>
                </a:solidFill>
                <a:effectLst/>
                <a:latin typeface="-apple-system"/>
              </a:rPr>
              <a:t>felt</a:t>
            </a:r>
            <a:r>
              <a:rPr lang="af-ZA" sz="2800" b="0" i="0">
                <a:solidFill>
                  <a:srgbClr val="202122"/>
                </a:solidFill>
                <a:effectLst/>
                <a:latin typeface="-apple-system"/>
              </a:rPr>
              <a:t> «</a:t>
            </a:r>
            <a:r>
              <a:rPr lang="ru-RU" sz="2800" b="0" i="0">
                <a:solidFill>
                  <a:srgbClr val="202122"/>
                </a:solidFill>
                <a:effectLst/>
                <a:latin typeface="-apple-system"/>
              </a:rPr>
              <a:t>войлок, фильц, набивание») — особая техника </a:t>
            </a:r>
            <a:r>
              <a:rPr lang="ru-RU" sz="2800" b="0" i="0" u="none" strike="noStrike">
                <a:solidFill>
                  <a:srgbClr val="3366CC"/>
                </a:solidFill>
                <a:effectLst/>
                <a:latin typeface="-apple-system"/>
                <a:hlinkClick r:id="rId4" tooltip="Рукоделие"/>
              </a:rPr>
              <a:t>рукоделия</a:t>
            </a:r>
            <a:r>
              <a:rPr lang="ru-RU" sz="2800" b="0" i="0">
                <a:solidFill>
                  <a:srgbClr val="202122"/>
                </a:solidFill>
                <a:effectLst/>
                <a:latin typeface="-apple-system"/>
              </a:rPr>
              <a:t>, в процессе которой из шерсти для валяния создаётся рисунок на ткани или </a:t>
            </a:r>
            <a:r>
              <a:rPr lang="ru-RU" sz="2800" b="0" i="0" u="none" strike="noStrike">
                <a:solidFill>
                  <a:srgbClr val="3366CC"/>
                </a:solidFill>
                <a:effectLst/>
                <a:latin typeface="-apple-system"/>
                <a:hlinkClick r:id="rId5" tooltip="Войлок"/>
              </a:rPr>
              <a:t>войлоке</a:t>
            </a:r>
            <a:r>
              <a:rPr lang="ru-RU" sz="2800" b="0" i="0">
                <a:solidFill>
                  <a:srgbClr val="202122"/>
                </a:solidFill>
                <a:effectLst/>
                <a:latin typeface="-apple-system"/>
              </a:rPr>
              <a:t>, объёмные игрушки, </a:t>
            </a:r>
            <a:r>
              <a:rPr lang="ru-RU" sz="2800" b="0" i="0" u="none" strike="noStrike">
                <a:solidFill>
                  <a:srgbClr val="3366CC"/>
                </a:solidFill>
                <a:effectLst/>
                <a:latin typeface="-apple-system"/>
                <a:hlinkClick r:id="rId6" tooltip="Панно"/>
              </a:rPr>
              <a:t>панно</a:t>
            </a:r>
            <a:r>
              <a:rPr lang="ru-RU" sz="2800" b="0" i="0">
                <a:solidFill>
                  <a:srgbClr val="202122"/>
                </a:solidFill>
                <a:effectLst/>
                <a:latin typeface="-apple-system"/>
              </a:rPr>
              <a:t>, декоративные элементы, предметы одежды или аксессуары. Только натуральная </a:t>
            </a:r>
            <a:r>
              <a:rPr lang="ru-RU" sz="2800" b="0" i="0" u="none" strike="noStrike">
                <a:solidFill>
                  <a:srgbClr val="3366CC"/>
                </a:solidFill>
                <a:effectLst/>
                <a:latin typeface="-apple-system"/>
                <a:hlinkClick r:id="rId7" tooltip="Шерсть"/>
              </a:rPr>
              <a:t>шерсть</a:t>
            </a:r>
            <a:r>
              <a:rPr lang="ru-RU" sz="2800" b="0" i="0">
                <a:solidFill>
                  <a:srgbClr val="202122"/>
                </a:solidFill>
                <a:effectLst/>
                <a:latin typeface="-apple-system"/>
              </a:rPr>
              <a:t> обладает способностью сваливаться или свойлачиваться (образовывать </a:t>
            </a:r>
            <a:r>
              <a:rPr lang="ru-RU" sz="2800" b="0" i="0" u="none" strike="noStrike">
                <a:solidFill>
                  <a:srgbClr val="3366CC"/>
                </a:solidFill>
                <a:effectLst/>
                <a:latin typeface="-apple-system"/>
                <a:hlinkClick r:id="rId5" tooltip="Войлок"/>
              </a:rPr>
              <a:t>войлок</a:t>
            </a:r>
            <a:r>
              <a:rPr lang="ru-RU" sz="2800" b="0" i="0">
                <a:solidFill>
                  <a:srgbClr val="202122"/>
                </a:solidFill>
                <a:effectLst/>
                <a:latin typeface="-apple-system"/>
              </a:rPr>
              <a:t>).</a:t>
            </a:r>
            <a:r>
              <a:rPr lang="en-US" sz="2800" b="0" i="0">
                <a:solidFill>
                  <a:srgbClr val="202122"/>
                </a:solidFill>
                <a:effectLst/>
                <a:latin typeface="-apple-system"/>
              </a:rPr>
              <a:t> </a:t>
            </a:r>
            <a:r>
              <a:rPr lang="ru-RU" sz="2800" b="0" i="0">
                <a:solidFill>
                  <a:srgbClr val="202122"/>
                </a:solidFill>
                <a:effectLst/>
                <a:latin typeface="-apple-system"/>
              </a:rPr>
              <a:t>Люди обнаружили способность шерсти сваливаться около 8000 лет назад. Самый знаменитый миф о первом валяном ковре связывают с </a:t>
            </a:r>
            <a:r>
              <a:rPr lang="ru-RU" sz="2800" b="0" i="0" u="none" strike="noStrike">
                <a:solidFill>
                  <a:srgbClr val="3366CC"/>
                </a:solidFill>
                <a:effectLst/>
                <a:latin typeface="-apple-system"/>
                <a:hlinkClick r:id="rId8" tooltip="Ноев ковчег"/>
              </a:rPr>
              <a:t>Ноевым ковчегом</a:t>
            </a:r>
            <a:r>
              <a:rPr lang="ru-RU" sz="2800" b="0" i="0">
                <a:solidFill>
                  <a:srgbClr val="202122"/>
                </a:solidFill>
                <a:effectLst/>
                <a:latin typeface="-apple-system"/>
              </a:rPr>
              <a:t>. По прибытии Ноя на землю обнаружилось, что овцы во время путешествия роняли шерсть и топтали ее, так появился первый валяный ковер. Для валяния вначале использовали найденные остатки шерсти животных. После одомашнивания мелкого рогатого скота стало возможным использовать состриженную шерсть животных для изготовления одежды.</a:t>
            </a:r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val="49012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F77258C-7B30-45FA-8497-DABF07D07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6"/>
            <a:ext cx="6169090" cy="5663779"/>
          </a:xfrm>
        </p:spPr>
        <p:txBody>
          <a:bodyPr/>
          <a:lstStyle/>
          <a:p>
            <a:r>
              <a:rPr lang="ru-RU" dirty="0"/>
              <a:t>При сухом валянии специальной иглой многократно протыкается кусочек шерсти, волокна сплетаются друг с другом уплотняются и таким образом шерсти придается форма. Занятие интересное, но достаточно трудоемкое при ручном способе валяния. </a:t>
            </a:r>
            <a:br>
              <a:rPr lang="en-US"/>
            </a:br>
            <a:r>
              <a:rPr lang="ru-RU"/>
              <a:t>Мы </a:t>
            </a:r>
            <a:r>
              <a:rPr lang="ru-RU" dirty="0"/>
              <a:t>предлагаем механизировать процесс используя конструктор </a:t>
            </a:r>
            <a:r>
              <a:rPr lang="en-US" dirty="0"/>
              <a:t>Lego EV3</a:t>
            </a:r>
            <a:r>
              <a:rPr lang="ru-RU" dirty="0"/>
              <a:t>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5C4DFE7-70E4-4D49-B035-40C31BD1B4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232" y="399661"/>
            <a:ext cx="4544009" cy="6058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22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194</Words>
  <Application>Microsoft Office PowerPoint</Application>
  <PresentationFormat>Широкоэкранный</PresentationFormat>
  <Paragraphs>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-apple-system</vt:lpstr>
      <vt:lpstr>Arial</vt:lpstr>
      <vt:lpstr>Calibri</vt:lpstr>
      <vt:lpstr>Calibri Light</vt:lpstr>
      <vt:lpstr>inherit</vt:lpstr>
      <vt:lpstr>Тема Office</vt:lpstr>
      <vt:lpstr>Робот для фелтинга</vt:lpstr>
      <vt:lpstr>История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 для фелтинга</dc:title>
  <dc:creator>Неизвестный пользователь</dc:creator>
  <cp:lastModifiedBy>User</cp:lastModifiedBy>
  <cp:revision>5</cp:revision>
  <dcterms:created xsi:type="dcterms:W3CDTF">2021-04-16T15:12:51Z</dcterms:created>
  <dcterms:modified xsi:type="dcterms:W3CDTF">2021-05-23T19:16:56Z</dcterms:modified>
</cp:coreProperties>
</file>