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66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6689-3EDB-411C-96E3-E32814C9C2EA}" type="datetimeFigureOut">
              <a:rPr lang="ru-RU" smtClean="0"/>
              <a:t>23.05.2021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0D0A7-3B6E-4B09-BC50-BB352C121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087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6689-3EDB-411C-96E3-E32814C9C2EA}" type="datetimeFigureOut">
              <a:rPr lang="ru-RU" smtClean="0"/>
              <a:t>23.05.2021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0D0A7-3B6E-4B09-BC50-BB352C121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965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6689-3EDB-411C-96E3-E32814C9C2EA}" type="datetimeFigureOut">
              <a:rPr lang="ru-RU" smtClean="0"/>
              <a:t>23.05.2021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0D0A7-3B6E-4B09-BC50-BB352C121992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69576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6689-3EDB-411C-96E3-E32814C9C2EA}" type="datetimeFigureOut">
              <a:rPr lang="ru-RU" smtClean="0"/>
              <a:t>23.05.2021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0D0A7-3B6E-4B09-BC50-BB352C121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0805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6689-3EDB-411C-96E3-E32814C9C2EA}" type="datetimeFigureOut">
              <a:rPr lang="ru-RU" smtClean="0"/>
              <a:t>23.05.2021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0D0A7-3B6E-4B09-BC50-BB352C121992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36867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6689-3EDB-411C-96E3-E32814C9C2EA}" type="datetimeFigureOut">
              <a:rPr lang="ru-RU" smtClean="0"/>
              <a:t>23.05.2021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0D0A7-3B6E-4B09-BC50-BB352C121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08494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6689-3EDB-411C-96E3-E32814C9C2EA}" type="datetimeFigureOut">
              <a:rPr lang="ru-RU" smtClean="0"/>
              <a:t>23.05.2021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0D0A7-3B6E-4B09-BC50-BB352C121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373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6689-3EDB-411C-96E3-E32814C9C2EA}" type="datetimeFigureOut">
              <a:rPr lang="ru-RU" smtClean="0"/>
              <a:t>23.05.2021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0D0A7-3B6E-4B09-BC50-BB352C121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1016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6689-3EDB-411C-96E3-E32814C9C2EA}" type="datetimeFigureOut">
              <a:rPr lang="ru-RU" smtClean="0"/>
              <a:t>23.05.2021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0D0A7-3B6E-4B09-BC50-BB352C121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5182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6689-3EDB-411C-96E3-E32814C9C2EA}" type="datetimeFigureOut">
              <a:rPr lang="ru-RU" smtClean="0"/>
              <a:t>23.05.2021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0D0A7-3B6E-4B09-BC50-BB352C121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174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6689-3EDB-411C-96E3-E32814C9C2EA}" type="datetimeFigureOut">
              <a:rPr lang="ru-RU" smtClean="0"/>
              <a:t>23.05.2021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0D0A7-3B6E-4B09-BC50-BB352C121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291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6689-3EDB-411C-96E3-E32814C9C2EA}" type="datetimeFigureOut">
              <a:rPr lang="ru-RU" smtClean="0"/>
              <a:t>23.05.2021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0D0A7-3B6E-4B09-BC50-BB352C121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870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6689-3EDB-411C-96E3-E32814C9C2EA}" type="datetimeFigureOut">
              <a:rPr lang="ru-RU" smtClean="0"/>
              <a:t>23.05.2021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0D0A7-3B6E-4B09-BC50-BB352C121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52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6689-3EDB-411C-96E3-E32814C9C2EA}" type="datetimeFigureOut">
              <a:rPr lang="ru-RU" smtClean="0"/>
              <a:t>23.05.2021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0D0A7-3B6E-4B09-BC50-BB352C121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979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6689-3EDB-411C-96E3-E32814C9C2EA}" type="datetimeFigureOut">
              <a:rPr lang="ru-RU" smtClean="0"/>
              <a:t>23.05.2021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0D0A7-3B6E-4B09-BC50-BB352C121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9659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6689-3EDB-411C-96E3-E32814C9C2EA}" type="datetimeFigureOut">
              <a:rPr lang="ru-RU" smtClean="0"/>
              <a:t>23.05.2021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0D0A7-3B6E-4B09-BC50-BB352C121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5473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A6689-3EDB-411C-96E3-E32814C9C2EA}" type="datetimeFigureOut">
              <a:rPr lang="ru-RU" smtClean="0"/>
              <a:t>23.05.2021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470D0A7-3B6E-4B09-BC50-BB352C121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4078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394821"/>
            <a:ext cx="4392488" cy="329436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77303" y="5551446"/>
            <a:ext cx="3016424" cy="1306554"/>
          </a:xfrm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chemeClr val="tx1"/>
                </a:solidFill>
              </a:rPr>
              <a:t>Автор: </a:t>
            </a:r>
            <a:r>
              <a:rPr lang="ru-RU" sz="1600" dirty="0">
                <a:solidFill>
                  <a:schemeClr val="tx1"/>
                </a:solidFill>
              </a:rPr>
              <a:t>Шилова Елизавета Константиновна 10 лет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 (дата рождения17.05.2010.)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школа 443.</a:t>
            </a:r>
            <a:endParaRPr lang="ru-RU" sz="1600" dirty="0" smtClean="0">
              <a:solidFill>
                <a:schemeClr val="tx1"/>
              </a:solidFill>
            </a:endParaRPr>
          </a:p>
          <a:p>
            <a:pPr algn="l"/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827584" y="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5400" b="1" i="1" dirty="0" smtClean="0"/>
              <a:t>умные шторы</a:t>
            </a:r>
            <a:endParaRPr lang="ru-RU" sz="5400" b="1" i="1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62503" y="2276873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800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662503" y="4221088"/>
            <a:ext cx="77724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800" dirty="0" smtClean="0"/>
          </a:p>
        </p:txBody>
      </p:sp>
    </p:spTree>
    <p:extLst>
      <p:ext uri="{BB962C8B-B14F-4D97-AF65-F5344CB8AC3E}">
        <p14:creationId xmlns:p14="http://schemas.microsoft.com/office/powerpoint/2010/main" val="907340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/>
              <a:t>Практическое значение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1340768"/>
            <a:ext cx="7922841" cy="5517232"/>
          </a:xfrm>
        </p:spPr>
        <p:txBody>
          <a:bodyPr>
            <a:noAutofit/>
          </a:bodyPr>
          <a:lstStyle/>
          <a:p>
            <a:pPr algn="just"/>
            <a:r>
              <a:rPr lang="ru-RU" sz="2000" b="1" i="1" dirty="0"/>
              <a:t>Представленный проект имеет практическое значение. Подготовленный алгоритм и результаты испытания созданного прототипа помогут при создании реально действующей комнатной установки управления шторами. Такую систему можно будет создать на основе контроллера </a:t>
            </a:r>
            <a:r>
              <a:rPr lang="ru-RU" sz="2000" b="1" i="1" dirty="0" err="1"/>
              <a:t>Ардуино</a:t>
            </a:r>
            <a:r>
              <a:rPr lang="ru-RU" sz="2000" b="1" i="1" dirty="0"/>
              <a:t> или других контроллеров, одного-двух моторов, датчика освещенности, кнопки, сервомоторов. Так же в реальном проекте можно добавить в систему датчик для управления шторами с помощью пульта Ик-излучения, подобного обычному пульту для телевизора.</a:t>
            </a:r>
          </a:p>
        </p:txBody>
      </p:sp>
    </p:spTree>
    <p:extLst>
      <p:ext uri="{BB962C8B-B14F-4D97-AF65-F5344CB8AC3E}">
        <p14:creationId xmlns:p14="http://schemas.microsoft.com/office/powerpoint/2010/main" val="2837108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61" y="116632"/>
            <a:ext cx="7170301" cy="6591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/>
              <a:t>Алгоритмы действия </a:t>
            </a:r>
            <a:r>
              <a:rPr lang="ru-RU" b="1" i="1" dirty="0" smtClean="0"/>
              <a:t>системы</a:t>
            </a:r>
            <a:endParaRPr lang="ru-RU" b="1" i="1" dirty="0"/>
          </a:p>
        </p:txBody>
      </p:sp>
      <p:sp>
        <p:nvSpPr>
          <p:cNvPr id="11" name="Объект 10"/>
          <p:cNvSpPr>
            <a:spLocks noGrp="1"/>
          </p:cNvSpPr>
          <p:nvPr>
            <p:ph idx="1"/>
          </p:nvPr>
        </p:nvSpPr>
        <p:spPr>
          <a:xfrm>
            <a:off x="-2216" y="775792"/>
            <a:ext cx="9036496" cy="5860032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1700" b="1" i="1" dirty="0" smtClean="0">
                <a:solidFill>
                  <a:schemeClr val="tx1"/>
                </a:solidFill>
              </a:rPr>
              <a:t>Автоматический </a:t>
            </a:r>
            <a:r>
              <a:rPr lang="ru-RU" sz="1700" b="1" i="1" dirty="0">
                <a:solidFill>
                  <a:schemeClr val="tx1"/>
                </a:solidFill>
              </a:rPr>
              <a:t>режим "Управление </a:t>
            </a:r>
            <a:r>
              <a:rPr lang="ru-RU" sz="1700" b="1" i="1" dirty="0" smtClean="0">
                <a:solidFill>
                  <a:schemeClr val="tx1"/>
                </a:solidFill>
              </a:rPr>
              <a:t>по таймеру</a:t>
            </a:r>
            <a:r>
              <a:rPr lang="ru-RU" sz="1700" b="1" i="1" dirty="0">
                <a:solidFill>
                  <a:schemeClr val="tx1"/>
                </a:solidFill>
              </a:rPr>
              <a:t>". Шторы открываются и закрываются в заданное время: Утром, за минуту или две до времени срабатывания вашего будильника "Пора вставать" шторы открываются. Свет наполняет комнату, это помогает проснуться. Вечером, в определенное время шторы закрываются. Система не связана с будильником. Время в системе задается в программе и может быть изменено.  </a:t>
            </a:r>
            <a:endParaRPr lang="ru-RU" sz="1700" b="1" i="1" dirty="0" smtClean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700" b="1" i="1" dirty="0">
                <a:solidFill>
                  <a:schemeClr val="tx1"/>
                </a:solidFill>
              </a:rPr>
              <a:t>Ручной </a:t>
            </a:r>
            <a:r>
              <a:rPr lang="ru-RU" sz="1700" b="1" i="1" dirty="0" smtClean="0">
                <a:solidFill>
                  <a:schemeClr val="tx1"/>
                </a:solidFill>
              </a:rPr>
              <a:t>режим. Пользователь </a:t>
            </a:r>
            <a:r>
              <a:rPr lang="ru-RU" sz="1700" b="1" i="1" dirty="0">
                <a:solidFill>
                  <a:schemeClr val="tx1"/>
                </a:solidFill>
              </a:rPr>
              <a:t>может раздвигать или задвигать шторы, управляя механизмом с помощью кнопок или манипуляторов</a:t>
            </a:r>
            <a:r>
              <a:rPr lang="ru-RU" sz="1700" b="1" i="1" dirty="0" smtClean="0">
                <a:solidFill>
                  <a:schemeClr val="tx1"/>
                </a:solidFill>
              </a:rPr>
              <a:t>. Нажав на датчик касания №1 робот издаёт звуковой сигнал, а потом начинает сдвигать шторы в нужное управление. Чтобы закрыть надо нажать на датчик касания №1 и робот будет сдвигать шторы в противоположное направление.</a:t>
            </a:r>
            <a:r>
              <a:rPr lang="ru-RU" sz="1700" b="1" i="1" dirty="0">
                <a:solidFill>
                  <a:schemeClr val="tx1"/>
                </a:solidFill>
              </a:rPr>
              <a:t> Этот режим нужен, если нужно например, "просветить комнату" солнечным ультрафиолетом днем или, например, наблюдать за луной или фейерверком в темное время суток.</a:t>
            </a:r>
            <a:endParaRPr lang="ru-RU" sz="1700" b="1" i="1" dirty="0" smtClean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700" b="1" i="1" dirty="0" smtClean="0">
                <a:solidFill>
                  <a:schemeClr val="tx1"/>
                </a:solidFill>
              </a:rPr>
              <a:t>Роботехнический </a:t>
            </a:r>
            <a:r>
              <a:rPr lang="ru-RU" sz="1700" b="1" i="1" dirty="0">
                <a:solidFill>
                  <a:schemeClr val="tx1"/>
                </a:solidFill>
              </a:rPr>
              <a:t>режим "Управление по уровню освещенности«.</a:t>
            </a:r>
            <a:r>
              <a:rPr lang="ru-RU" sz="1700" b="1" i="1" dirty="0" smtClean="0">
                <a:solidFill>
                  <a:schemeClr val="tx1"/>
                </a:solidFill>
              </a:rPr>
              <a:t>  А можно с помощью датчика света на порте №2. Закрыть специальной крышкой датчик света- значит на ступила ночь. Если снять крышку- то наступило утро. При закрытии датчика света издаётся звуковой сигнал и срабатывает механизм закрытее штор. При открытии датчика света издаётся опять звуковой сигнал и шторы автоматически открываются.</a:t>
            </a:r>
          </a:p>
        </p:txBody>
      </p:sp>
    </p:spTree>
    <p:extLst>
      <p:ext uri="{BB962C8B-B14F-4D97-AF65-F5344CB8AC3E}">
        <p14:creationId xmlns:p14="http://schemas.microsoft.com/office/powerpoint/2010/main" val="1991342955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573</TotalTime>
  <Words>150</Words>
  <Application>Microsoft Office PowerPoint</Application>
  <PresentationFormat>Экран (4:3)</PresentationFormat>
  <Paragraphs>8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Trebuchet MS</vt:lpstr>
      <vt:lpstr>Wingdings</vt:lpstr>
      <vt:lpstr>Wingdings 3</vt:lpstr>
      <vt:lpstr>Грань</vt:lpstr>
      <vt:lpstr>Презентация PowerPoint</vt:lpstr>
      <vt:lpstr>Практическое значение</vt:lpstr>
      <vt:lpstr>Алгоритмы действия системы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задачи</dc:title>
  <dc:creator>studentdi</dc:creator>
  <cp:lastModifiedBy>Admin</cp:lastModifiedBy>
  <cp:revision>32</cp:revision>
  <dcterms:created xsi:type="dcterms:W3CDTF">2021-04-14T12:32:17Z</dcterms:created>
  <dcterms:modified xsi:type="dcterms:W3CDTF">2021-05-23T20:01:26Z</dcterms:modified>
</cp:coreProperties>
</file>