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7DCCCD-725F-476C-8ED2-4172322CDB94}" type="datetimeFigureOut">
              <a:rPr lang="ru-RU" smtClean="0"/>
              <a:t>21.05.2021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A9D090-A25F-4CF3-A173-4EEF23C6B62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Кабачок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Лоскутов Артём 14 лет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" y="188640"/>
            <a:ext cx="8229600" cy="1143000"/>
          </a:xfrm>
        </p:spPr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85307"/>
            <a:ext cx="4248472" cy="4434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Мысль</a:t>
            </a:r>
            <a:r>
              <a:rPr lang="ru-RU" sz="2000" dirty="0" smtClean="0"/>
              <a:t> о создании такого года разрабатывалась приблизительно 3 месяца.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и тема </a:t>
            </a:r>
            <a:r>
              <a:rPr lang="ru-RU" sz="2000" dirty="0" smtClean="0"/>
              <a:t>робота менялись неоднократно. Финальной идеей стал прототип робота-колонизатора придуманный лично автором.</a:t>
            </a:r>
          </a:p>
          <a:p>
            <a:pPr marL="0" indent="0">
              <a:buNone/>
            </a:pPr>
            <a:r>
              <a:rPr lang="ru-RU" sz="2000" dirty="0" smtClean="0"/>
              <a:t>Основную часть внимания привлекает внешний вид проекта, а уже потом механизм. Сам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</a:t>
            </a:r>
            <a:r>
              <a:rPr lang="ru-RU" sz="2000" dirty="0" smtClean="0"/>
              <a:t> простой но используется в интересной форме.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57990" y="1796860"/>
            <a:ext cx="1650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Вариации переходников </a:t>
            </a: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мотора к шестерне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3" y="3602727"/>
            <a:ext cx="4522753" cy="3056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79" y="70319"/>
            <a:ext cx="1976724" cy="158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90" y="70319"/>
            <a:ext cx="1969633" cy="158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19" y="1796860"/>
            <a:ext cx="1971284" cy="1581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91" y="1796861"/>
            <a:ext cx="1947912" cy="156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8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в наши дни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Учитывая нынешнюю ситуацию с освоением марса, предполагается использование данного проекта в вышеуказанных целях.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1800" dirty="0" smtClean="0"/>
              <a:t> – создание механизма, простого в изготовлении, но помогающего вырабатывать энерги</a:t>
            </a:r>
            <a:r>
              <a:rPr lang="ru-RU" sz="1800" dirty="0"/>
              <a:t>ю</a:t>
            </a:r>
            <a:r>
              <a:rPr lang="ru-RU" sz="1800" dirty="0" smtClean="0"/>
              <a:t> для других агрегатов.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1800" dirty="0" smtClean="0"/>
              <a:t>– изготовить механизм способный сберечь  себя при неблагоприятных обстоятельствах, управляемым простым кодом.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038600" cy="2019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49079"/>
            <a:ext cx="4032448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111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Кабачок</vt:lpstr>
      <vt:lpstr>Идея</vt:lpstr>
      <vt:lpstr>Актуальность в наши дни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Кабачок</dc:title>
  <dc:creator>studentdi</dc:creator>
  <cp:lastModifiedBy>studentdi</cp:lastModifiedBy>
  <cp:revision>8</cp:revision>
  <dcterms:created xsi:type="dcterms:W3CDTF">2021-05-21T15:52:31Z</dcterms:created>
  <dcterms:modified xsi:type="dcterms:W3CDTF">2021-05-21T16:58:32Z</dcterms:modified>
</cp:coreProperties>
</file>