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4" r:id="rId3"/>
    <p:sldId id="263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0" autoAdjust="0"/>
    <p:restoredTop sz="94660"/>
  </p:normalViewPr>
  <p:slideViewPr>
    <p:cSldViewPr snapToGrid="0">
      <p:cViewPr varScale="1">
        <p:scale>
          <a:sx n="61" d="100"/>
          <a:sy n="61" d="100"/>
        </p:scale>
        <p:origin x="102" y="11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6843" y="2059012"/>
            <a:ext cx="12195668" cy="18288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5759" y="2166364"/>
            <a:ext cx="11471565" cy="1739347"/>
          </a:xfrm>
        </p:spPr>
        <p:txBody>
          <a:bodyPr tIns="45720" bIns="45720" anchor="ctr">
            <a:normAutofit/>
          </a:bodyPr>
          <a:lstStyle>
            <a:lvl1pPr algn="ctr">
              <a:lnSpc>
                <a:spcPct val="80000"/>
              </a:lnSpc>
              <a:defRPr sz="6000" spc="150" baseline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996250"/>
            <a:ext cx="9144000" cy="1309255"/>
          </a:xfrm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20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FCE52-E15B-42C1-8804-F2FC0BDFA441}" type="datetimeFigureOut">
              <a:rPr lang="ru-RU" smtClean="0"/>
              <a:t>21.05.2021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7CC0F-D19C-4017-A995-B079A56B33B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212022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FCE52-E15B-42C1-8804-F2FC0BDFA441}" type="datetimeFigureOut">
              <a:rPr lang="ru-RU" smtClean="0"/>
              <a:t>21.05.2021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7CC0F-D19C-4017-A995-B079A56B33B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50915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019312" y="0"/>
            <a:ext cx="27432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0624" y="274638"/>
            <a:ext cx="2402380" cy="5897562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199" y="274638"/>
            <a:ext cx="7973291" cy="5897562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422854"/>
            <a:ext cx="2743196" cy="365125"/>
          </a:xfrm>
        </p:spPr>
        <p:txBody>
          <a:bodyPr/>
          <a:lstStyle/>
          <a:p>
            <a:fld id="{7FFFCE52-E15B-42C1-8804-F2FC0BDFA441}" type="datetimeFigureOut">
              <a:rPr lang="ru-RU" smtClean="0"/>
              <a:t>21.05.2021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776135" y="6422854"/>
            <a:ext cx="4279669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3048" y="6422854"/>
            <a:ext cx="879759" cy="365125"/>
          </a:xfrm>
        </p:spPr>
        <p:txBody>
          <a:bodyPr/>
          <a:lstStyle/>
          <a:p>
            <a:fld id="{8DB7CC0F-D19C-4017-A995-B079A56B33B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408718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FCE52-E15B-42C1-8804-F2FC0BDFA441}" type="datetimeFigureOut">
              <a:rPr lang="ru-RU" smtClean="0"/>
              <a:t>21.05.2021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7CC0F-D19C-4017-A995-B079A56B33B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691787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6843" y="2059012"/>
            <a:ext cx="12195668" cy="1828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191" y="2208879"/>
            <a:ext cx="10515600" cy="1676400"/>
          </a:xfrm>
        </p:spPr>
        <p:txBody>
          <a:bodyPr anchor="ctr">
            <a:noAutofit/>
          </a:bodyPr>
          <a:lstStyle>
            <a:lvl1pPr algn="ctr">
              <a:lnSpc>
                <a:spcPct val="80000"/>
              </a:lnSpc>
              <a:defRPr sz="6000" b="0" spc="150" baseline="0">
                <a:solidFill>
                  <a:schemeClr val="bg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3191" y="4010334"/>
            <a:ext cx="10515600" cy="1174639"/>
          </a:xfrm>
        </p:spPr>
        <p:txBody>
          <a:bodyPr anchor="t">
            <a:normAutofit/>
          </a:bodyPr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FFFCE52-E15B-42C1-8804-F2FC0BDFA441}" type="datetimeFigureOut">
              <a:rPr lang="ru-RU" smtClean="0"/>
              <a:t>21.05.2021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DB7CC0F-D19C-4017-A995-B079A56B33B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6693294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05344" y="2011680"/>
            <a:ext cx="475488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30391" y="2011680"/>
            <a:ext cx="475488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FCE52-E15B-42C1-8804-F2FC0BDFA441}" type="datetimeFigureOut">
              <a:rPr lang="ru-RU" smtClean="0"/>
              <a:t>21.05.2021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7CC0F-D19C-4017-A995-B079A56B33B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128010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7008" y="1913470"/>
            <a:ext cx="475488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1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07008" y="2656566"/>
            <a:ext cx="475488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31230" y="1913470"/>
            <a:ext cx="475488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1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31230" y="2656564"/>
            <a:ext cx="475488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FCE52-E15B-42C1-8804-F2FC0BDFA441}" type="datetimeFigureOut">
              <a:rPr lang="ru-RU" smtClean="0"/>
              <a:t>21.05.2021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7CC0F-D19C-4017-A995-B079A56B33B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706082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FCE52-E15B-42C1-8804-F2FC0BDFA441}" type="datetimeFigureOut">
              <a:rPr lang="ru-RU" smtClean="0"/>
              <a:t>21.05.2021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7CC0F-D19C-4017-A995-B079A56B33B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953661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FCE52-E15B-42C1-8804-F2FC0BDFA441}" type="datetimeFigureOut">
              <a:rPr lang="ru-RU" smtClean="0"/>
              <a:t>21.05.2021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7CC0F-D19C-4017-A995-B079A56B33B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428893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07008" y="2120054"/>
            <a:ext cx="6126480" cy="4114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89023" y="2147486"/>
            <a:ext cx="3200400" cy="3432319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FCE52-E15B-42C1-8804-F2FC0BDFA441}" type="datetimeFigureOut">
              <a:rPr lang="ru-RU" smtClean="0"/>
              <a:t>21.05.2021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7CC0F-D19C-4017-A995-B079A56B33B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518632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0160" y="2211494"/>
            <a:ext cx="6126480" cy="3931920"/>
          </a:xfrm>
          <a:solidFill>
            <a:schemeClr val="tx2">
              <a:lumMod val="60000"/>
              <a:lumOff val="40000"/>
            </a:schemeClr>
          </a:solidFill>
        </p:spPr>
        <p:txBody>
          <a:bodyPr tIns="365760" anchor="t"/>
          <a:lstStyle>
            <a:lvl1pPr marL="0" indent="0" algn="ctr">
              <a:buNone/>
              <a:defRPr sz="3200">
                <a:solidFill>
                  <a:schemeClr val="tx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90688" y="2150621"/>
            <a:ext cx="3200400" cy="3429000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FCE52-E15B-42C1-8804-F2FC0BDFA441}" type="datetimeFigureOut">
              <a:rPr lang="ru-RU" smtClean="0"/>
              <a:t>21.05.2021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7CC0F-D19C-4017-A995-B079A56B33B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870862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83" y="176109"/>
            <a:ext cx="12188952" cy="16459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02919" y="284176"/>
            <a:ext cx="9784080" cy="15087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2919" y="2011680"/>
            <a:ext cx="9784080" cy="42062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02266" y="6422854"/>
            <a:ext cx="3000894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fld id="{7FFFCE52-E15B-42C1-8804-F2FC0BDFA441}" type="datetimeFigureOut">
              <a:rPr lang="ru-RU" smtClean="0"/>
              <a:t>21.05.2021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596471" y="6422854"/>
            <a:ext cx="50444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58927" y="6422854"/>
            <a:ext cx="946264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 b="0">
                <a:solidFill>
                  <a:schemeClr val="tx1"/>
                </a:solidFill>
              </a:defRPr>
            </a:lvl1pPr>
          </a:lstStyle>
          <a:p>
            <a:fld id="{8DB7CC0F-D19C-4017-A995-B079A56B33B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436772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000" kern="1200" cap="all" baseline="0">
          <a:solidFill>
            <a:schemeClr val="bg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tx1"/>
        </a:buClr>
        <a:buFont typeface="Wingdings" pitchFamily="2" charset="2"/>
        <a:buChar char="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4114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6400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8686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0972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2846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718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29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18062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6A9691D-1963-444B-B33D-ACB7CA1AA52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/>
              <a:t>Детская энергия 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B6BC6996-B50A-4609-8DF5-93D2E87A391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/>
              <a:t>Санкт – Петербург  Школа № 619 </a:t>
            </a:r>
          </a:p>
          <a:p>
            <a:r>
              <a:rPr lang="ru-RU" dirty="0"/>
              <a:t>Автор</a:t>
            </a:r>
            <a:r>
              <a:rPr lang="en-US" dirty="0"/>
              <a:t> : </a:t>
            </a:r>
            <a:r>
              <a:rPr lang="ru-RU" dirty="0"/>
              <a:t>Медведев Михаил 6Б</a:t>
            </a:r>
          </a:p>
          <a:p>
            <a:r>
              <a:rPr lang="ru-RU" dirty="0"/>
              <a:t>Руководитель </a:t>
            </a:r>
            <a:r>
              <a:rPr lang="en-US" dirty="0"/>
              <a:t>:</a:t>
            </a:r>
            <a:r>
              <a:rPr lang="ru-RU" dirty="0"/>
              <a:t> Петшак Станислав Николаевич</a:t>
            </a:r>
          </a:p>
        </p:txBody>
      </p:sp>
    </p:spTree>
    <p:extLst>
      <p:ext uri="{BB962C8B-B14F-4D97-AF65-F5344CB8AC3E}">
        <p14:creationId xmlns:p14="http://schemas.microsoft.com/office/powerpoint/2010/main" val="15625015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B65A3C32-95BB-4A92-A6D6-D9CBEFD51F81}"/>
              </a:ext>
            </a:extLst>
          </p:cNvPr>
          <p:cNvSpPr txBox="1"/>
          <p:nvPr/>
        </p:nvSpPr>
        <p:spPr>
          <a:xfrm>
            <a:off x="1805709" y="480292"/>
            <a:ext cx="858058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>
                <a:solidFill>
                  <a:srgbClr val="FF0000"/>
                </a:solidFill>
              </a:rPr>
              <a:t>Мой робот</a:t>
            </a:r>
            <a:endParaRPr lang="ru-RU" sz="4000" dirty="0">
              <a:solidFill>
                <a:srgbClr val="FF0000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F7F071D-21D4-40AF-A5F0-82663802DCBE}"/>
              </a:ext>
            </a:extLst>
          </p:cNvPr>
          <p:cNvSpPr txBox="1"/>
          <p:nvPr/>
        </p:nvSpPr>
        <p:spPr>
          <a:xfrm>
            <a:off x="6821054" y="1545616"/>
            <a:ext cx="5370946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/>
              <a:t>Мой робот может считать и повторить </a:t>
            </a:r>
            <a:r>
              <a:rPr lang="ru-RU" sz="2800" dirty="0"/>
              <a:t>твою </a:t>
            </a:r>
            <a:r>
              <a:rPr lang="ru-RU" sz="2800" dirty="0" smtClean="0"/>
              <a:t>эмоцию, на основе которой может закрыть или </a:t>
            </a:r>
            <a:r>
              <a:rPr lang="ru-RU" sz="2800" dirty="0"/>
              <a:t>открыть тебе проход в комнату, </a:t>
            </a:r>
            <a:r>
              <a:rPr lang="ru-RU" sz="2800" dirty="0" smtClean="0"/>
              <a:t>управлять системой умного дома и многое другое. </a:t>
            </a:r>
          </a:p>
          <a:p>
            <a:r>
              <a:rPr lang="ru-RU" sz="2800" dirty="0" smtClean="0"/>
              <a:t>Робот может распознавать 4 вида эмоций: </a:t>
            </a:r>
            <a:r>
              <a:rPr lang="ru-RU" sz="2800" dirty="0" smtClean="0"/>
              <a:t>грусть</a:t>
            </a:r>
            <a:r>
              <a:rPr lang="ru-RU" sz="2800" dirty="0"/>
              <a:t>, радость, удивление и нейтральное выражение </a:t>
            </a:r>
            <a:r>
              <a:rPr lang="ru-RU" sz="2800" dirty="0" smtClean="0"/>
              <a:t>лица.</a:t>
            </a:r>
            <a:endParaRPr lang="ru-RU" sz="2800" dirty="0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3A1D2A4B-F68B-46B9-88E8-11975A7E719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490" y="1545616"/>
            <a:ext cx="6083432" cy="46851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34574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0A43A713-7450-4776-AD92-D551A33B1D86}"/>
              </a:ext>
            </a:extLst>
          </p:cNvPr>
          <p:cNvSpPr/>
          <p:nvPr/>
        </p:nvSpPr>
        <p:spPr>
          <a:xfrm>
            <a:off x="406400" y="303905"/>
            <a:ext cx="11354675" cy="8826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4800" b="1" u="sng" dirty="0" smtClean="0">
                <a:solidFill>
                  <a:srgbClr val="FF0000"/>
                </a:solidFill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Возобновляемый источник энергии</a:t>
            </a:r>
            <a:endParaRPr lang="ru-RU" sz="4800" dirty="0">
              <a:solidFill>
                <a:srgbClr val="FF0000"/>
              </a:solidFill>
              <a:effectLst/>
              <a:latin typeface="Calibri" panose="020F0502020204030204" pitchFamily="34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073863C7-92C6-48C7-B930-C60B22E25178}"/>
              </a:ext>
            </a:extLst>
          </p:cNvPr>
          <p:cNvSpPr/>
          <p:nvPr/>
        </p:nvSpPr>
        <p:spPr>
          <a:xfrm>
            <a:off x="112707" y="1296535"/>
            <a:ext cx="6123709" cy="53617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ru-RU" sz="32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еличина </a:t>
            </a: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тока генерируемая </a:t>
            </a:r>
            <a:r>
              <a:rPr lang="ru-RU" sz="32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макетом Электрического пола, </a:t>
            </a: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достаточна для зарядки литий-ионного аккумулятора. </a:t>
            </a:r>
            <a:r>
              <a:rPr lang="ru-RU" sz="32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 увеличении площади покрытия, колличества пьезоэлементов и емкости аккумуляторов можно вырабатывать достаточное колличество энергии для питания всех электроприборов в комнате</a:t>
            </a:r>
            <a:endParaRPr lang="ru-RU" sz="3200" dirty="0">
              <a:effectLst/>
              <a:latin typeface="Calibri" panose="020F0502020204030204" pitchFamily="34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93A28CE0-5C18-4E7D-A9E8-67AA23842D7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36416" y="1806505"/>
            <a:ext cx="5789045" cy="43417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07239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каймление">
  <a:themeElements>
    <a:clrScheme name="Окаймление">
      <a:dk1>
        <a:srgbClr val="2C2C2C"/>
      </a:dk1>
      <a:lt1>
        <a:srgbClr val="FFFFFF"/>
      </a:lt1>
      <a:dk2>
        <a:srgbClr val="099BDD"/>
      </a:dk2>
      <a:lt2>
        <a:srgbClr val="F2F2F2"/>
      </a:lt2>
      <a:accent1>
        <a:srgbClr val="FFC000"/>
      </a:accent1>
      <a:accent2>
        <a:srgbClr val="A5D028"/>
      </a:accent2>
      <a:accent3>
        <a:srgbClr val="08CC78"/>
      </a:accent3>
      <a:accent4>
        <a:srgbClr val="F24099"/>
      </a:accent4>
      <a:accent5>
        <a:srgbClr val="828288"/>
      </a:accent5>
      <a:accent6>
        <a:srgbClr val="F56617"/>
      </a:accent6>
      <a:hlink>
        <a:srgbClr val="005DBA"/>
      </a:hlink>
      <a:folHlink>
        <a:srgbClr val="6C606A"/>
      </a:folHlink>
    </a:clrScheme>
    <a:fontScheme name="Окаймление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Окаймление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120000"/>
                <a:lumMod val="107000"/>
              </a:schemeClr>
            </a:gs>
            <a:gs pos="50000">
              <a:schemeClr val="phClr">
                <a:tint val="70000"/>
                <a:satMod val="124000"/>
                <a:lumMod val="103000"/>
              </a:schemeClr>
            </a:gs>
            <a:gs pos="100000">
              <a:schemeClr val="phClr">
                <a:tint val="85000"/>
                <a:satMod val="12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5000"/>
                <a:shade val="98000"/>
                <a:satMod val="110000"/>
                <a:lumMod val="103000"/>
              </a:schemeClr>
            </a:gs>
            <a:gs pos="50000">
              <a:schemeClr val="phClr">
                <a:shade val="85000"/>
                <a:satMod val="105000"/>
                <a:lumMod val="100000"/>
              </a:schemeClr>
            </a:gs>
            <a:gs pos="100000">
              <a:schemeClr val="phClr">
                <a:shade val="60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875" dir="5400000" algn="ctr" rotWithShape="0">
              <a:srgbClr val="000000">
                <a:alpha val="68000"/>
              </a:srgbClr>
            </a:outerShdw>
          </a:effectLst>
        </a:effectStyle>
        <a:effectStyle>
          <a:effectLst>
            <a:outerShdw blurRad="88900" dist="2794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/>
              <a:schemeClr val="phClr">
                <a:shade val="91000"/>
                <a:satMod val="105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100000"/>
                <a:shade val="0"/>
                <a:satMod val="100000"/>
              </a:schemeClr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nded" id="{98DFF888-2449-4D28-977C-6306C017633E}" vid="{9792607F-9579-4224-82FF-9C88C3E1E53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TM03090430[[fn=Окаймление]]</Template>
  <TotalTime>1605</TotalTime>
  <Words>103</Words>
  <Application>Microsoft Office PowerPoint</Application>
  <PresentationFormat>Широкоэкранный</PresentationFormat>
  <Paragraphs>9</Paragraphs>
  <Slides>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9" baseType="lpstr">
      <vt:lpstr>Calibri</vt:lpstr>
      <vt:lpstr>Corbel</vt:lpstr>
      <vt:lpstr>Times New Roman</vt:lpstr>
      <vt:lpstr>Wingdings</vt:lpstr>
      <vt:lpstr>Yu Mincho</vt:lpstr>
      <vt:lpstr>Окаймление</vt:lpstr>
      <vt:lpstr>Детская энергия 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Петшак Станислав Николаевич</cp:lastModifiedBy>
  <cp:revision>29</cp:revision>
  <dcterms:created xsi:type="dcterms:W3CDTF">2021-04-08T13:18:56Z</dcterms:created>
  <dcterms:modified xsi:type="dcterms:W3CDTF">2021-05-21T09:07:49Z</dcterms:modified>
</cp:coreProperties>
</file>