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05" d="100"/>
          <a:sy n="105" d="100"/>
        </p:scale>
        <p:origin x="-7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2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7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7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00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37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75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21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7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9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2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6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2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6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4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5048-2DF4-4671-9092-9F1A7809DE4A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0179-36E3-4AD1-A0D6-2C5A4101E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46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5800" y="344032"/>
            <a:ext cx="8791575" cy="6790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cap="none" dirty="0" smtClean="0"/>
              <a:t>Автоматический </a:t>
            </a:r>
            <a:r>
              <a:rPr lang="ru-RU" sz="3600" cap="none" dirty="0" smtClean="0"/>
              <a:t>железнодорожный комплекс</a:t>
            </a:r>
            <a:endParaRPr lang="ru-RU" sz="36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0202"/>
            <a:ext cx="12192000" cy="5807797"/>
          </a:xfrm>
        </p:spPr>
        <p:txBody>
          <a:bodyPr>
            <a:normAutofit/>
          </a:bodyPr>
          <a:lstStyle/>
          <a:p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Авторы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Гайнацкий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ихаил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асильевич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едоров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митрий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лександрович.</a:t>
            </a:r>
          </a:p>
          <a:p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Нестеров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ладимир </a:t>
            </a:r>
            <a:r>
              <a:rPr lang="ru-RU" cap="non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икторович.</a:t>
            </a:r>
          </a:p>
          <a:p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Задачи проекта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создать модель роботизированного грузового поезда с автоматической  погрузкой и разгрузкой груза.</a:t>
            </a:r>
          </a:p>
          <a:p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Актуальность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экономичность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экологичность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безопасность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надежность</a:t>
            </a:r>
            <a:r>
              <a:rPr lang="en-US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cap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точность.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20" y="3367889"/>
            <a:ext cx="6947536" cy="34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3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7512"/>
          </a:xfrm>
        </p:spPr>
        <p:txBody>
          <a:bodyPr/>
          <a:lstStyle/>
          <a:p>
            <a:pPr algn="ctr"/>
            <a:r>
              <a:rPr lang="ru-RU" cap="none" dirty="0" smtClean="0"/>
              <a:t>Технические характеристики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7512"/>
            <a:ext cx="12192000" cy="61904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Робот-пар</a:t>
            </a: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воз управляемый по средствам контроллера </a:t>
            </a:r>
            <a:r>
              <a:rPr lang="en-US" dirty="0" smtClean="0">
                <a:solidFill>
                  <a:schemeClr val="bg1"/>
                </a:solidFill>
              </a:rPr>
              <a:t>NXT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Вагон с автоматической выгрузкой груза.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Манипулятор-погрузчик.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Автоматическая стрелка.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Железно-дорожные пути.</a:t>
            </a: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3557016"/>
            <a:ext cx="4684776" cy="2991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60" y="3556159"/>
            <a:ext cx="4684776" cy="29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2688"/>
          </a:xfrm>
        </p:spPr>
        <p:txBody>
          <a:bodyPr/>
          <a:lstStyle/>
          <a:p>
            <a:pPr algn="ctr"/>
            <a:r>
              <a:rPr lang="ru-RU" cap="none" dirty="0" smtClean="0"/>
              <a:t>Описание</a:t>
            </a:r>
            <a:endParaRPr lang="ru-RU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2688"/>
            <a:ext cx="12192000" cy="59253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Оборудование</a:t>
            </a:r>
            <a:r>
              <a:rPr lang="en-US" dirty="0" smtClean="0"/>
              <a:t>:</a:t>
            </a:r>
            <a:r>
              <a:rPr lang="ru-RU" dirty="0" smtClean="0"/>
              <a:t> 3 контроллера из набора </a:t>
            </a:r>
            <a:r>
              <a:rPr lang="en-US" dirty="0" smtClean="0"/>
              <a:t>Lego mindstorms NXT 2.0.</a:t>
            </a:r>
          </a:p>
          <a:p>
            <a:r>
              <a:rPr lang="en-US" dirty="0" smtClean="0"/>
              <a:t>3 </a:t>
            </a:r>
            <a:r>
              <a:rPr lang="ru-RU" dirty="0" smtClean="0"/>
              <a:t>датчика освещенности</a:t>
            </a:r>
          </a:p>
          <a:p>
            <a:r>
              <a:rPr lang="ru-RU" dirty="0" smtClean="0"/>
              <a:t>1 ультразвуковой датчик </a:t>
            </a:r>
            <a:endParaRPr lang="en-US" dirty="0" smtClean="0"/>
          </a:p>
          <a:p>
            <a:r>
              <a:rPr lang="ru-RU" dirty="0" smtClean="0"/>
              <a:t>Макет железно-дорожных путей.</a:t>
            </a:r>
          </a:p>
          <a:p>
            <a:pPr marL="0" indent="0">
              <a:buNone/>
            </a:pPr>
            <a:r>
              <a:rPr lang="ru-RU" dirty="0" smtClean="0"/>
              <a:t>Среда программирования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Robolab 2.94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32" y="3856482"/>
            <a:ext cx="4892040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90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80</TotalTime>
  <Words>97</Words>
  <Application>Microsoft Office PowerPoint</Application>
  <PresentationFormat>Произвольный</PresentationFormat>
  <Paragraphs>18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Контур</vt:lpstr>
      <vt:lpstr>Автоматический железнодорожный комплекс</vt:lpstr>
      <vt:lpstr>Технические характеристики</vt:lpstr>
      <vt:lpstr>Описание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mikle</dc:creator>
  <cp:lastModifiedBy>user</cp:lastModifiedBy>
  <cp:revision>9</cp:revision>
  <dcterms:created xsi:type="dcterms:W3CDTF">2020-03-20T22:58:46Z</dcterms:created>
  <dcterms:modified xsi:type="dcterms:W3CDTF">2021-05-18T16:45:58Z</dcterms:modified>
</cp:coreProperties>
</file>