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9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8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97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6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400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0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6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5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7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4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5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7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3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5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71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6D0FE-8DD1-42A8-B56E-A2A23A4A27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EABAE1-DB71-4E9D-A6E1-49A1D9F9A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5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87886" y="4255568"/>
            <a:ext cx="7766936" cy="164630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Спасение манулов"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subTitle" idx="1"/>
          </p:nvPr>
        </p:nvSpPr>
        <p:spPr>
          <a:xfrm>
            <a:off x="7496355" y="5543203"/>
            <a:ext cx="2976720" cy="10968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                                                                                        </a:t>
            </a: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Автор:Федоров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Кирилл</a:t>
            </a:r>
          </a:p>
          <a:p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Руководитель:Семичева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Александровна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2" y="0"/>
            <a:ext cx="8605898" cy="42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4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3786"/>
            <a:ext cx="8596667" cy="5667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Манул-самая маленькая дикая кошка в России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772223" y="1265207"/>
            <a:ext cx="8596668" cy="38457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2224" y="5375608"/>
            <a:ext cx="8596667" cy="67402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Манул-исчезающий вид, поэтому он занесен в Красную книгу РФ под категорией 3 со статусом редкий вид в ареале своего обитания.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9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Манул в природе не опасен для домашнего скота и птицы.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02" y="514350"/>
            <a:ext cx="4143684" cy="552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нормальная добыча-пищухи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полевки,иногда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песчанки,куропатки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 птицы.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9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Манул охраняется во всех странах, на территории которых он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обитает,охота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него строго запрещена и считается браконьерством.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довольно слабой изученности этого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животного,мероприятия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его охране находятся на стадии разработки.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677334" y="4848705"/>
            <a:ext cx="4185623" cy="1577639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враг манулов-это браконьеры.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64" y="4086705"/>
            <a:ext cx="1895475" cy="1524000"/>
          </a:xfrm>
        </p:spPr>
      </p:pic>
      <p:sp>
        <p:nvSpPr>
          <p:cNvPr id="18" name="Текст 17"/>
          <p:cNvSpPr>
            <a:spLocks noGrp="1"/>
          </p:cNvSpPr>
          <p:nvPr>
            <p:ph type="body" sz="quarter" idx="3"/>
          </p:nvPr>
        </p:nvSpPr>
        <p:spPr>
          <a:xfrm>
            <a:off x="4553545" y="3052887"/>
            <a:ext cx="4185618" cy="576262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середины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в.этот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зверь был объектом промысловой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охоты.У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него очень  плотный теплый мех.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Объект 2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71" y="2926481"/>
            <a:ext cx="1983147" cy="2320447"/>
          </a:xfrm>
        </p:spPr>
      </p:pic>
    </p:spTree>
    <p:extLst>
      <p:ext uri="{BB962C8B-B14F-4D97-AF65-F5344CB8AC3E}">
        <p14:creationId xmlns:p14="http://schemas.microsoft.com/office/powerpoint/2010/main" val="135005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проект«Спасение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манулов» решает 2 задачи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1.Знакомит с образом жизни манулов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2.Помогает спасти манулов от браконьеров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 flipV="1">
            <a:off x="616950" y="6780361"/>
            <a:ext cx="7836937" cy="22428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21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94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этих задач были созданы следующие модели: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0" y="3100868"/>
            <a:ext cx="4183062" cy="313625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16" y="3100868"/>
            <a:ext cx="4184650" cy="3137449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91602" y="1509624"/>
            <a:ext cx="4184650" cy="57626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познакомиться с повадками манула, был создан робот-манул.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667556" y="1509624"/>
            <a:ext cx="3122762" cy="71599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для борьбы с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браконьерами,собран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универсальный транспорт лесничего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6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8269" y="484189"/>
            <a:ext cx="8596668" cy="1320800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Девиз моего проекта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77667" y="1337095"/>
            <a:ext cx="8467270" cy="43333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Исчезнувших не вернуть, но можно сохранить оставшихся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09" y="3384810"/>
            <a:ext cx="3048000" cy="2044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100" y="2168492"/>
            <a:ext cx="3123735" cy="46895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9" y="2288950"/>
            <a:ext cx="3506278" cy="444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150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Грань</vt:lpstr>
      <vt:lpstr>Проект "Спасение манулов"</vt:lpstr>
      <vt:lpstr>Манул-самая маленькая дикая кошка в России</vt:lpstr>
      <vt:lpstr>Манул в природе не опасен для домашнего скота и птицы.</vt:lpstr>
      <vt:lpstr>Манул охраняется во всех странах, на территории которых он обитает,охота на него строго запрещена и считается браконьерством. Из-за довольно слабой изученности этого животного,мероприятия по его охране находятся на стадии разработки.</vt:lpstr>
      <vt:lpstr>Мой проект«Спасение манулов» решает 2 задачи:  1.Знакомит с образом жизни манулов  2.Помогает спасти манулов от браконьеров</vt:lpstr>
      <vt:lpstr>Для решения этих задач были созданы следующие модели:</vt:lpstr>
      <vt:lpstr>           Девиз моего проекта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Проект»Спасение манулов</dc:title>
  <dc:creator>Kirill</dc:creator>
  <cp:lastModifiedBy>Kirill</cp:lastModifiedBy>
  <cp:revision>21</cp:revision>
  <dcterms:created xsi:type="dcterms:W3CDTF">2021-02-21T18:16:31Z</dcterms:created>
  <dcterms:modified xsi:type="dcterms:W3CDTF">2021-02-21T21:49:18Z</dcterms:modified>
</cp:coreProperties>
</file>