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Montserrat" charset="-52"/>
      <p:regular r:id="rId6"/>
      <p:bold r:id="rId7"/>
      <p:italic r:id="rId8"/>
      <p:boldItalic r:id="rId9"/>
    </p:embeddedFont>
    <p:embeddedFont>
      <p:font typeface="Lora" charset="-52"/>
      <p:regular r:id="rId10"/>
      <p:bold r:id="rId11"/>
      <p:italic r:id="rId12"/>
      <p:boldItalic r:id="rId13"/>
    </p:embeddedFont>
    <p:embeddedFont>
      <p:font typeface="Lato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>
        <p:scale>
          <a:sx n="157" d="100"/>
          <a:sy n="157" d="100"/>
        </p:scale>
        <p:origin x="-342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8412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c35687a0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c35687a0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c35687a0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c35687a0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197100" y="1578400"/>
            <a:ext cx="57579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Завтрак для кошки.</a:t>
            </a: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Семейная команда.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Главный конструктор:  Яловчик Кирилл</a:t>
            </a:r>
            <a:endParaRPr dirty="0"/>
          </a:p>
        </p:txBody>
      </p:sp>
      <p:sp>
        <p:nvSpPr>
          <p:cNvPr id="136" name="Google Shape;136;p13"/>
          <p:cNvSpPr txBox="1"/>
          <p:nvPr/>
        </p:nvSpPr>
        <p:spPr>
          <a:xfrm>
            <a:off x="7452525" y="177625"/>
            <a:ext cx="145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#Roboskills2021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Описание проекта и принцип работы.</a:t>
            </a:r>
            <a:endParaRPr dirty="0"/>
          </a:p>
        </p:txBody>
      </p:sp>
      <p:sp>
        <p:nvSpPr>
          <p:cNvPr id="142" name="Google Shape;142;p14"/>
          <p:cNvSpPr txBox="1">
            <a:spLocks noGrp="1"/>
          </p:cNvSpPr>
          <p:nvPr>
            <p:ph type="body" idx="1"/>
          </p:nvPr>
        </p:nvSpPr>
        <p:spPr>
          <a:xfrm>
            <a:off x="325650" y="1487550"/>
            <a:ext cx="3951900" cy="3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Мой робот создан из базового набора LEGO MINDSTORMS EV3.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Программа написана самостоятельно на планшете в приложении MINDSTORMS v.1.2.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Я создал своего робота для того, чтобы можно было покормить кошку Ириску удаленно.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Микрокомпьютер BUDDY подключен к приложению MINDSTORMS v.1.2.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На роботе установлены два больших мотора А и В.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Lora"/>
              <a:buChar char="●"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Мотор В отвечает за поворот конструкции;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ora"/>
              <a:buChar char="●"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Мотор А отвечает за наклон конструкции. </a:t>
            </a:r>
            <a:endParaRPr dirty="0"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2"/>
          </p:nvPr>
        </p:nvSpPr>
        <p:spPr>
          <a:xfrm>
            <a:off x="4988075" y="1307850"/>
            <a:ext cx="3789300" cy="3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Для того, чтобы утром можно было запустить робота, я должен с вечера насыпать нужное количество корма и налить воды в подготовленные ёмкости.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Для запуска программы я включаю приложение с готовым алгоритмом и нажимаю play.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Робот начинает программу с поворота на 180 градусов. При этом он тянет за леску, которая привязана к крышке баночки. Крышка откручивается и в миску падает корм. Затем компьютер ждет 2 секунды и начинает опускать вторую банку для того, чтобы налить воды.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 dirty="0">
                <a:latin typeface="Lora"/>
                <a:ea typeface="Lora"/>
                <a:cs typeface="Lora"/>
                <a:sym typeface="Lora"/>
              </a:rPr>
              <a:t>После этого робот возвращается в исходное положение. </a:t>
            </a:r>
            <a:endParaRPr sz="1200" dirty="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/>
      <p:bldP spid="1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93200" y="1446075"/>
            <a:ext cx="3910500" cy="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Схема и видео работы.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5">
            <a:alphaModFix/>
          </a:blip>
          <a:srcRect b="64124"/>
          <a:stretch/>
        </p:blipFill>
        <p:spPr>
          <a:xfrm>
            <a:off x="159800" y="3596775"/>
            <a:ext cx="6036726" cy="135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video-output-70CEA304-217C-4005-BCB5-A06FF01BBB8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98063" y="472339"/>
            <a:ext cx="4833737" cy="2718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4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185</Words>
  <Application>Microsoft Office PowerPoint</Application>
  <PresentationFormat>Экран (16:9)</PresentationFormat>
  <Paragraphs>17</Paragraphs>
  <Slides>3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Montserrat</vt:lpstr>
      <vt:lpstr>Lora</vt:lpstr>
      <vt:lpstr>Lato</vt:lpstr>
      <vt:lpstr>Focus</vt:lpstr>
      <vt:lpstr>Завтрак для кошки.</vt:lpstr>
      <vt:lpstr>Описание проекта и принцип работы.</vt:lpstr>
      <vt:lpstr>Схема и видео работы.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для кошки.</dc:title>
  <dc:creator>Матвеева Наталья Анатольевна</dc:creator>
  <cp:lastModifiedBy>Матвеева Наталья Анатольевна</cp:lastModifiedBy>
  <cp:revision>2</cp:revision>
  <dcterms:modified xsi:type="dcterms:W3CDTF">2021-04-06T10:18:28Z</dcterms:modified>
</cp:coreProperties>
</file>