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4660"/>
  </p:normalViewPr>
  <p:slideViewPr>
    <p:cSldViewPr>
      <p:cViewPr varScale="1">
        <p:scale>
          <a:sx n="87" d="100"/>
          <a:sy n="87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8280920" cy="5112568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/>
              <a:t>В 21 веке весь мир отходит от использования ископаемого топлива и переходит на более безопасные и возобновляемые источники энергии. </a:t>
            </a:r>
          </a:p>
          <a:p>
            <a:pPr algn="l"/>
            <a:endParaRPr lang="ru-RU" sz="1600" b="1" dirty="0"/>
          </a:p>
          <a:p>
            <a:pPr algn="l"/>
            <a:endParaRPr lang="ru-RU" sz="1600" b="1" dirty="0" smtClean="0"/>
          </a:p>
          <a:p>
            <a:pPr algn="l"/>
            <a:endParaRPr lang="ru-RU" sz="1600" b="1" dirty="0"/>
          </a:p>
          <a:p>
            <a:pPr algn="l"/>
            <a:endParaRPr lang="ru-RU" sz="1600" b="1" dirty="0" smtClean="0"/>
          </a:p>
          <a:p>
            <a:pPr algn="l"/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      </a:t>
            </a:r>
            <a:endParaRPr lang="ru-RU" sz="1600" b="1" dirty="0"/>
          </a:p>
          <a:p>
            <a:pPr algn="l"/>
            <a:endParaRPr lang="ru-RU" sz="1600" b="1" dirty="0" smtClean="0"/>
          </a:p>
          <a:p>
            <a:pPr algn="l"/>
            <a:r>
              <a:rPr lang="ru-RU" sz="1600" b="1" dirty="0" smtClean="0"/>
              <a:t>Наши города ещё не готовы к избыткам электромашин</a:t>
            </a:r>
            <a:endParaRPr lang="ru-RU" sz="1600" b="1" dirty="0"/>
          </a:p>
          <a:p>
            <a:pPr algn="l"/>
            <a:endParaRPr lang="ru-RU" sz="1600" b="1" dirty="0" smtClean="0"/>
          </a:p>
          <a:p>
            <a:pPr algn="l"/>
            <a:endParaRPr lang="ru-RU" sz="1600" b="1" dirty="0"/>
          </a:p>
          <a:p>
            <a:pPr algn="l"/>
            <a:endParaRPr lang="ru-RU" sz="16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04856" cy="1080120"/>
          </a:xfrm>
        </p:spPr>
        <p:txBody>
          <a:bodyPr/>
          <a:lstStyle/>
          <a:p>
            <a:r>
              <a:rPr lang="ru-RU" sz="4800" dirty="0" smtClean="0"/>
              <a:t>Проект «</a:t>
            </a:r>
            <a:r>
              <a:rPr lang="ru-RU" sz="4800" dirty="0" err="1" smtClean="0"/>
              <a:t>Спасильник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pic>
        <p:nvPicPr>
          <p:cNvPr id="2050" name="Picture 2" descr="C:\Users\Дмитрий\Desktop\парковка\iStock-586921250_d_8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6" t="12002" r="-248"/>
          <a:stretch/>
        </p:blipFill>
        <p:spPr bwMode="auto">
          <a:xfrm>
            <a:off x="620958" y="1760729"/>
            <a:ext cx="2448272" cy="197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60729"/>
            <a:ext cx="2664296" cy="199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Дмитрий\Desktop\парковка\1e7a460cc9bf5f7bc47c35f69c705351.jpg.740x555_q85_box-0,0,792,593_crop_detail_upsca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8507" r="-1096" b="15186"/>
          <a:stretch/>
        </p:blipFill>
        <p:spPr bwMode="auto">
          <a:xfrm>
            <a:off x="755576" y="4077072"/>
            <a:ext cx="4392488" cy="25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Дмитрий\Desktop\парковка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584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Дмитрий\Desktop\парковка\5115a32bbc1626779f5ad0fa806ce0d2d79c7f3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r="14946" b="9540"/>
          <a:stretch/>
        </p:blipFill>
        <p:spPr bwMode="auto">
          <a:xfrm>
            <a:off x="6998028" y="4254455"/>
            <a:ext cx="1775318" cy="22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е равно 3"/>
          <p:cNvSpPr/>
          <p:nvPr/>
        </p:nvSpPr>
        <p:spPr>
          <a:xfrm>
            <a:off x="5085388" y="5009962"/>
            <a:ext cx="1920889" cy="1011326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3589" y="116632"/>
            <a:ext cx="8784976" cy="6624736"/>
          </a:xfrm>
        </p:spPr>
        <p:txBody>
          <a:bodyPr/>
          <a:lstStyle/>
          <a:p>
            <a:pPr marL="45720" indent="0" algn="r">
              <a:buNone/>
            </a:pPr>
            <a:r>
              <a:rPr lang="ru-RU" dirty="0" smtClean="0"/>
              <a:t>Для решения этих проблем </a:t>
            </a:r>
          </a:p>
          <a:p>
            <a:pPr marL="45720" indent="0" algn="r">
              <a:buNone/>
            </a:pPr>
            <a:r>
              <a:rPr lang="ru-RU" dirty="0" smtClean="0"/>
              <a:t>мы создали многоэтажную </a:t>
            </a:r>
          </a:p>
          <a:p>
            <a:pPr marL="45720" indent="0" algn="r">
              <a:buNone/>
            </a:pPr>
            <a:r>
              <a:rPr lang="ru-RU" dirty="0" smtClean="0"/>
              <a:t>парковку.</a:t>
            </a: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1600" dirty="0" smtClean="0"/>
              <a:t>Она способна </a:t>
            </a:r>
            <a:r>
              <a:rPr lang="ru-RU" sz="1600" dirty="0"/>
              <a:t>определять </a:t>
            </a:r>
            <a:r>
              <a:rPr lang="ru-RU" sz="1600" dirty="0" smtClean="0"/>
              <a:t>модель </a:t>
            </a:r>
            <a:r>
              <a:rPr lang="ru-RU" sz="1600" dirty="0"/>
              <a:t>электротранспорта </a:t>
            </a:r>
            <a:r>
              <a:rPr lang="ru-RU" sz="1600" dirty="0" smtClean="0"/>
              <a:t>и поднимать </a:t>
            </a:r>
            <a:r>
              <a:rPr lang="ru-RU" sz="1600" dirty="0"/>
              <a:t>его на нужный этаж для подзарядки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7" name="Picture 3" descr="C:\Users\Дмитрий\Desktop\7748891d-be76-480f-a0f5-3c4071ee1e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4" t="3338" r="25520" b="17558"/>
          <a:stretch/>
        </p:blipFill>
        <p:spPr bwMode="auto">
          <a:xfrm>
            <a:off x="323528" y="116632"/>
            <a:ext cx="4514104" cy="32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623520" y="5617081"/>
            <a:ext cx="936104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Дмитрий\Desktop\парковка\charging-space-620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1" t="21253" r="23825"/>
          <a:stretch/>
        </p:blipFill>
        <p:spPr bwMode="auto">
          <a:xfrm>
            <a:off x="6732240" y="4904230"/>
            <a:ext cx="2160240" cy="170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Дмитрий\Desktop\парковка\ktnf-lr2xa42l1sojk9pt-i2lnm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0151" r="3929" b="21583"/>
          <a:stretch/>
        </p:blipFill>
        <p:spPr bwMode="auto">
          <a:xfrm>
            <a:off x="202604" y="4780826"/>
            <a:ext cx="5327900" cy="167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74181" y="-12509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/>
              <a:t>Благодаря системе распознавания наш проект может узнать модель электромашины и отправить её на нужное парковочное место для </a:t>
            </a:r>
            <a:r>
              <a:rPr lang="ru-RU" sz="2000" dirty="0" smtClean="0"/>
              <a:t>подзарядки</a:t>
            </a:r>
          </a:p>
          <a:p>
            <a:pPr marL="45720" indent="0">
              <a:buNone/>
            </a:pPr>
            <a:endParaRPr lang="ru-RU" sz="2000" dirty="0"/>
          </a:p>
          <a:p>
            <a:pPr marL="45720" indent="0">
              <a:buNone/>
            </a:pPr>
            <a:endParaRPr lang="ru-RU" sz="2000" dirty="0" smtClean="0"/>
          </a:p>
          <a:p>
            <a:pPr marL="45720" indent="0">
              <a:buNone/>
            </a:pPr>
            <a:endParaRPr lang="ru-RU" sz="2000" dirty="0" smtClean="0"/>
          </a:p>
          <a:p>
            <a:pPr marL="45720" indent="0">
              <a:buNone/>
            </a:pPr>
            <a:endParaRPr lang="ru-RU" sz="2000" dirty="0"/>
          </a:p>
          <a:p>
            <a:pPr marL="45720" indent="0">
              <a:buNone/>
            </a:pPr>
            <a:endParaRPr lang="ru-RU" sz="2000" dirty="0" smtClean="0"/>
          </a:p>
          <a:p>
            <a:pPr marL="45720" indent="0">
              <a:buNone/>
            </a:pPr>
            <a:endParaRPr lang="ru-RU" sz="2000" dirty="0"/>
          </a:p>
          <a:p>
            <a:pPr marL="45720" indent="0">
              <a:buNone/>
            </a:pPr>
            <a:endParaRPr lang="ru-RU" sz="2000" dirty="0" smtClean="0"/>
          </a:p>
          <a:p>
            <a:pPr marL="45720" indent="0">
              <a:buNone/>
            </a:pPr>
            <a:endParaRPr lang="ru-RU" sz="2000" dirty="0"/>
          </a:p>
          <a:p>
            <a:pPr marL="45720" indent="0">
              <a:buNone/>
            </a:pPr>
            <a:endParaRPr lang="ru-RU" sz="2000" dirty="0" smtClean="0"/>
          </a:p>
          <a:p>
            <a:pPr marL="45720" indent="0">
              <a:buNone/>
            </a:pPr>
            <a:endParaRPr lang="ru-RU" sz="2000" dirty="0" smtClean="0"/>
          </a:p>
          <a:p>
            <a:pPr marL="45720" indent="0">
              <a:buNone/>
            </a:pPr>
            <a:r>
              <a:rPr lang="ru-RU" sz="2000" dirty="0" smtClean="0"/>
              <a:t>После сканирования и  </a:t>
            </a:r>
            <a:r>
              <a:rPr lang="ru-RU" sz="2000" dirty="0"/>
              <a:t>заезда машины на парковочное место лифт ожидает </a:t>
            </a:r>
            <a:r>
              <a:rPr lang="ru-RU" sz="2000" dirty="0" smtClean="0"/>
              <a:t>следующую машину.  </a:t>
            </a:r>
            <a:endParaRPr lang="ru-RU" sz="2000" dirty="0"/>
          </a:p>
          <a:p>
            <a:pPr marL="45720" indent="0">
              <a:buNone/>
            </a:pPr>
            <a:endParaRPr lang="ru-RU" sz="2000" dirty="0"/>
          </a:p>
        </p:txBody>
      </p:sp>
      <p:pic>
        <p:nvPicPr>
          <p:cNvPr id="1026" name="Picture 2" descr="C:\Users\Дмитрий\Desktop\парковка\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2"/>
          <a:stretch/>
        </p:blipFill>
        <p:spPr bwMode="auto">
          <a:xfrm>
            <a:off x="683568" y="979984"/>
            <a:ext cx="1123325" cy="15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митрий\Desktop\парковка\7552845326650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40671" r="28374" b="11728"/>
          <a:stretch/>
        </p:blipFill>
        <p:spPr bwMode="auto">
          <a:xfrm>
            <a:off x="107504" y="3300873"/>
            <a:ext cx="302895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1139989" y="2605177"/>
            <a:ext cx="504056" cy="66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Дмитрий\Desktop\парковка\Без названия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79743"/>
            <a:ext cx="3704828" cy="259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Дмитрий\Desktop\парковка\75528453266508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40671" r="28374" b="11728"/>
          <a:stretch/>
        </p:blipFill>
        <p:spPr bwMode="auto">
          <a:xfrm>
            <a:off x="6184087" y="3300873"/>
            <a:ext cx="2217837" cy="8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шивка 5"/>
          <p:cNvSpPr/>
          <p:nvPr/>
        </p:nvSpPr>
        <p:spPr>
          <a:xfrm>
            <a:off x="3495107" y="363958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851920" y="363811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200014" y="363958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4519416" y="3639582"/>
            <a:ext cx="484632" cy="4831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4305</TotalTime>
  <Words>86</Words>
  <Application>Microsoft Office PowerPoint</Application>
  <PresentationFormat>Экран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Проект «Спасильник»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проекта «Спасильник»</dc:title>
  <dc:creator>Дмитрий</dc:creator>
  <cp:lastModifiedBy>Дмитрий</cp:lastModifiedBy>
  <cp:revision>16</cp:revision>
  <dcterms:created xsi:type="dcterms:W3CDTF">2021-03-23T09:03:36Z</dcterms:created>
  <dcterms:modified xsi:type="dcterms:W3CDTF">2021-03-30T08:39:23Z</dcterms:modified>
</cp:coreProperties>
</file>