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98e80f946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98e80f946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98e80f946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98e80f946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3.jpg"/><Relationship Id="rId6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0"/>
            <a:ext cx="8520600" cy="83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0000"/>
                </a:solidFill>
              </a:rPr>
              <a:t>Станция Ученый Хомяк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07050" y="1441350"/>
            <a:ext cx="5537400" cy="14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00"/>
                </a:solidFill>
              </a:rPr>
              <a:t>Выработка электричества</a:t>
            </a:r>
            <a:endParaRPr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00"/>
                </a:solidFill>
              </a:rPr>
              <a:t>Через электромотор</a:t>
            </a:r>
            <a:endParaRPr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50"/>
            <a:ext cx="3743375" cy="26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3375" y="2876550"/>
            <a:ext cx="3022599" cy="226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6075" y="2222625"/>
            <a:ext cx="2601451" cy="292087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5295325" y="1059275"/>
            <a:ext cx="3848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rgbClr val="FFFF00"/>
                </a:solidFill>
              </a:rPr>
              <a:t>Наградой за бег в колесе будет еда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9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0000"/>
                </a:solidFill>
              </a:rPr>
              <a:t>Кислород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666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00"/>
                </a:solidFill>
              </a:rPr>
              <a:t>Вырабатывается растением. Чтобы оно получало питание</a:t>
            </a:r>
            <a:endParaRPr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FFFF00"/>
                </a:solidFill>
              </a:rPr>
              <a:t>Датчик влажности почвы запускает подачу воды помпой из резервуара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3450" y="1760200"/>
            <a:ext cx="4277100" cy="320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172900"/>
            <a:ext cx="8520600" cy="8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solidFill>
                  <a:srgbClr val="FF0000"/>
                </a:solidFill>
              </a:rPr>
              <a:t>Физические показатели хомячка</a:t>
            </a:r>
            <a:endParaRPr sz="3020">
              <a:solidFill>
                <a:srgbClr val="FF0000"/>
              </a:solidFill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355200" y="1152475"/>
            <a:ext cx="2223900" cy="8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FFFF00"/>
                </a:solidFill>
              </a:rPr>
              <a:t>Скорость бега</a:t>
            </a:r>
            <a:endParaRPr sz="2000">
              <a:solidFill>
                <a:srgbClr val="FFFF00"/>
              </a:solidFill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5996" y="1706575"/>
            <a:ext cx="2562299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402825" y="1152475"/>
            <a:ext cx="240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00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6656300" y="2463700"/>
            <a:ext cx="736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