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F3626-6FA4-4469-B21D-A8A6DB7A3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96C03-1B9C-496C-8119-2492C45DC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00F0E-FD72-4F81-80A8-8729EAD7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20D82-FE1E-499E-BE3A-D5659BC9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E1899-6E43-4FA1-B35D-B00E1A97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6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F7437-3127-4425-90F0-F858BFC3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855877-3437-4AC2-AD54-2CF9CF4C3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C603A2-A444-4B9C-8E05-EB350B10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1A42A-E3D4-4971-B366-5D35DC46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7FFB3-D698-4367-8005-9A5E24E3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1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0EFB6A-781F-4876-B377-BD1C0BEEF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E9242-1823-4921-8A72-72FEBC49E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3EAE3-D589-4E52-9BFC-BF698EE5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E1CAC-7C5B-4385-849A-E4EACAB3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FB896-B23C-41E9-A7F7-24F8201A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879B6-D1F5-4A36-8BC4-8A8E9421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48E39-0D11-49DD-A8B9-1DC4D4F5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A9291-B41D-4A59-BF3D-AEB191C3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BB8AE-5EDA-4509-8223-E3696448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7693E-DF56-4F71-A3D6-49ECCAD0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FBD3B-9A9B-486F-8684-41B228C6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BBC528-9131-41F3-9D57-ECEF8C2A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9C3D2-4E99-4CA2-8E9C-9CDC1410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0BF7C-EE69-4663-B002-BE25A606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6C2D3-F5B7-4298-B8B5-6DA331EF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4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629A8-A47A-40BF-B4BA-BCE38318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75C06-0239-4157-818E-03162CA6B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44FFB7-5E5D-4950-AC5E-9B0BDDCA5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2886D6-EBCB-47DF-BB3A-2A349E5C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8D5F97-517E-4A04-9ABF-DCA323C8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42F3A9-AFA1-496D-BC39-E21297FC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3BC1B-0E4B-4538-B221-1AB1B38E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43AA9A-531B-4776-9143-AEDB7F381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6F7307-D9A9-4500-9459-CF10DD75E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42F72F-0752-422D-91CB-B477E5D6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3BD321-0156-4C9A-9665-9F47F5F93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C1FAB9-8385-4ABB-AFA7-1F603764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2B28CC-5DD6-4EED-8912-77D3BB36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690076-8ED3-4D8B-9B4A-6B655562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1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82108-5D90-4E5F-97C3-F2CF79E7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B5B56D-7FDE-42DF-B814-FEE9E529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33D78A-4B27-47C3-A8DE-EC4D2472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C4B1A8-6ABA-4818-8B34-E1E11DE3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4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FFA923-C794-445F-B8E2-8994529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26B1B8-34A1-4585-8E7F-5E88470B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7D87-A0F6-44C5-8152-F7097FC7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EC06F-A1E6-4B1C-9FFB-32437CFC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58B66-3360-4AEE-94FD-60EAF7D8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B826D5-A9F0-4439-95FA-1CC553663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741C12-CBC8-4CCE-A05F-3B8892F7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81523-9417-46C6-B90E-22FFCD41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8E3B4-6527-4E86-A351-7FF0E95F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7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8BDF2-6379-43A8-AA24-E3803DA0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077129-CA5C-4C57-AAD1-616D24F43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2617B-9679-4F4C-A931-A39A11B3F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B153F-4207-464D-B787-6D620AE2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81BA2-2042-4DBA-80E3-92F813F1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1D5E6C-71D0-4909-BD36-7728108B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1989F-EC9E-487F-ACD1-54905972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6C3BE-4C34-4061-B165-AF8C1492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4F801-E814-4FE9-9830-A484D0EE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E28F-0131-4D9A-B1F1-2A68426895E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AC352-C0FC-4234-B2EE-5EECB08B9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8E073-D9CC-417B-A187-49E8A260F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D47F-050A-4D49-B58D-3382DE64C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0263ED-FD11-4B71-8931-6A5BCAB9694A}"/>
              </a:ext>
            </a:extLst>
          </p:cNvPr>
          <p:cNvSpPr/>
          <p:nvPr/>
        </p:nvSpPr>
        <p:spPr>
          <a:xfrm>
            <a:off x="1172779" y="102949"/>
            <a:ext cx="100667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tx2">
                    <a:lumMod val="50000"/>
                  </a:schemeClr>
                </a:solidFill>
              </a:rPr>
              <a:t>Соревнования по робототехнике</a:t>
            </a:r>
          </a:p>
          <a:p>
            <a:pPr algn="ctr"/>
            <a:r>
              <a:rPr lang="ru-RU" sz="4800" b="1" dirty="0">
                <a:ln/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800" b="1" dirty="0" err="1">
                <a:ln/>
                <a:solidFill>
                  <a:schemeClr val="tx2">
                    <a:lumMod val="50000"/>
                  </a:schemeClr>
                </a:solidFill>
              </a:rPr>
              <a:t>Кегельринг</a:t>
            </a:r>
            <a:r>
              <a:rPr lang="ru-RU" sz="4800" b="1" dirty="0">
                <a:ln/>
                <a:solidFill>
                  <a:schemeClr val="tx2">
                    <a:lumMod val="50000"/>
                  </a:schemeClr>
                </a:solidFill>
              </a:rPr>
              <a:t> для начинающих»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E1A171-BEC5-44D1-9C35-56AE46542174}"/>
              </a:ext>
            </a:extLst>
          </p:cNvPr>
          <p:cNvSpPr/>
          <p:nvPr/>
        </p:nvSpPr>
        <p:spPr>
          <a:xfrm>
            <a:off x="1984579" y="1557176"/>
            <a:ext cx="764416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Наставник: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Козырева Алла Александровна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Участник: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Абдуллаев Назим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Эльчинович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F5BCFA-577E-4F35-90C0-5ACC6B613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7871" r="15151" b="3293"/>
          <a:stretch/>
        </p:blipFill>
        <p:spPr bwMode="auto">
          <a:xfrm>
            <a:off x="3248139" y="3266702"/>
            <a:ext cx="5475384" cy="34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1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365886-0854-4BDA-BD9E-BB156FFECA3A}"/>
              </a:ext>
            </a:extLst>
          </p:cNvPr>
          <p:cNvSpPr/>
          <p:nvPr/>
        </p:nvSpPr>
        <p:spPr>
          <a:xfrm>
            <a:off x="5126842" y="0"/>
            <a:ext cx="2202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РОБОТ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BF9A5-BAF7-4006-9627-4AD0EEBE6C9C}"/>
              </a:ext>
            </a:extLst>
          </p:cNvPr>
          <p:cNvSpPr txBox="1"/>
          <p:nvPr/>
        </p:nvSpPr>
        <p:spPr>
          <a:xfrm>
            <a:off x="283713" y="461665"/>
            <a:ext cx="3888954" cy="132343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Моего робота зовут Лео  и его конструкция сделана специально для соревнования: «</a:t>
            </a:r>
            <a:r>
              <a:rPr lang="ru-RU" sz="2000" b="1" dirty="0" err="1"/>
              <a:t>Кегельринг</a:t>
            </a:r>
            <a:r>
              <a:rPr lang="ru-RU" sz="2000" b="1" dirty="0"/>
              <a:t> для начинающих»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337C3-1CC5-4877-A515-DB40EB52997B}"/>
              </a:ext>
            </a:extLst>
          </p:cNvPr>
          <p:cNvSpPr txBox="1"/>
          <p:nvPr/>
        </p:nvSpPr>
        <p:spPr>
          <a:xfrm>
            <a:off x="8019333" y="307776"/>
            <a:ext cx="3888954" cy="163121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Робот оснащен ультразвуковым датчиком, для того чтобы Лео смог обнаружить фишку и датчиком цвета, чтобы робот не выезжал за пределы ринга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23D457-0E25-48C6-9AAF-E0D78C55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8" r="1" b="32783"/>
          <a:stretch/>
        </p:blipFill>
        <p:spPr>
          <a:xfrm>
            <a:off x="838986" y="2007314"/>
            <a:ext cx="9697039" cy="46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160CDE-D1B5-4B3F-B9F7-9FE6BC65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3" y="857472"/>
            <a:ext cx="6857408" cy="5143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3426F-A117-4F0A-97C0-A28356046C5D}"/>
              </a:ext>
            </a:extLst>
          </p:cNvPr>
          <p:cNvSpPr txBox="1"/>
          <p:nvPr/>
        </p:nvSpPr>
        <p:spPr>
          <a:xfrm>
            <a:off x="7602172" y="2366129"/>
            <a:ext cx="4124771" cy="132343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Я поместил своего робота в квадрат размером 20*20 см, чтобы убедиться, что его размеры соответствуют регламенту</a:t>
            </a:r>
          </a:p>
        </p:txBody>
      </p:sp>
    </p:spTree>
    <p:extLst>
      <p:ext uri="{BB962C8B-B14F-4D97-AF65-F5344CB8AC3E}">
        <p14:creationId xmlns:p14="http://schemas.microsoft.com/office/powerpoint/2010/main" val="428224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2A9F2B-DFBC-45CD-8130-2F64E420707E}"/>
              </a:ext>
            </a:extLst>
          </p:cNvPr>
          <p:cNvSpPr/>
          <p:nvPr/>
        </p:nvSpPr>
        <p:spPr>
          <a:xfrm>
            <a:off x="3310429" y="0"/>
            <a:ext cx="55711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программы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00FFF4-0228-41F8-B43D-927BF543A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86" y="1153327"/>
            <a:ext cx="9348427" cy="52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2020-11-29-16-34-13">
            <a:hlinkClick r:id="" action="ppaction://media"/>
            <a:extLst>
              <a:ext uri="{FF2B5EF4-FFF2-40B4-BE49-F238E27FC236}">
                <a16:creationId xmlns:a16="http://schemas.microsoft.com/office/drawing/2014/main" id="{0C355D2E-DFDF-4111-B95B-439526E602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4033" y="1699093"/>
            <a:ext cx="7989923" cy="452259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969AB9-2F2E-4C59-BA43-727BE16C4EF3}"/>
              </a:ext>
            </a:extLst>
          </p:cNvPr>
          <p:cNvSpPr/>
          <p:nvPr/>
        </p:nvSpPr>
        <p:spPr>
          <a:xfrm>
            <a:off x="2359238" y="346684"/>
            <a:ext cx="74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Выполнение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1910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82</Words>
  <Application>Microsoft Office PowerPoint</Application>
  <PresentationFormat>Широкоэкранный</PresentationFormat>
  <Paragraphs>10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Козырева</dc:creator>
  <cp:lastModifiedBy>Алла Козырева</cp:lastModifiedBy>
  <cp:revision>11</cp:revision>
  <dcterms:created xsi:type="dcterms:W3CDTF">2020-11-28T21:17:05Z</dcterms:created>
  <dcterms:modified xsi:type="dcterms:W3CDTF">2020-11-29T19:43:10Z</dcterms:modified>
</cp:coreProperties>
</file>