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2921040" cy="209088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3571560" y="1768680"/>
            <a:ext cx="2921040" cy="209088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6639120" y="1768680"/>
            <a:ext cx="2921040" cy="209088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2921040" cy="209088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 type="body"/>
          </p:nvPr>
        </p:nvSpPr>
        <p:spPr>
          <a:xfrm>
            <a:off x="3571560" y="4058640"/>
            <a:ext cx="2921040" cy="209088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 type="body"/>
          </p:nvPr>
        </p:nvSpPr>
        <p:spPr>
          <a:xfrm>
            <a:off x="6639120" y="4058640"/>
            <a:ext cx="2921040" cy="209088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2921040" cy="209088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571560" y="1768680"/>
            <a:ext cx="2921040" cy="209088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639120" y="1768680"/>
            <a:ext cx="2921040" cy="209088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2921040" cy="209088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571560" y="4058640"/>
            <a:ext cx="2921040" cy="209088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639120" y="4058640"/>
            <a:ext cx="2921040" cy="209088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" descr=""/>
          <p:cNvPicPr/>
          <p:nvPr/>
        </p:nvPicPr>
        <p:blipFill>
          <a:blip r:embed="rId2"/>
          <a:stretch/>
        </p:blipFill>
        <p:spPr>
          <a:xfrm>
            <a:off x="0" y="5806440"/>
            <a:ext cx="10078200" cy="1752840"/>
          </a:xfrm>
          <a:prstGeom prst="rect">
            <a:avLst/>
          </a:prstGeom>
          <a:ln>
            <a:noFill/>
          </a:ln>
        </p:spPr>
      </p:pic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907164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r>
              <a:rPr b="0" lang="ru-RU" sz="1800" spc="-1" strike="noStrike"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ustomShape 1"/>
          <p:cNvSpPr/>
          <p:nvPr/>
        </p:nvSpPr>
        <p:spPr>
          <a:xfrm>
            <a:off x="0" y="0"/>
            <a:ext cx="10075320" cy="940320"/>
          </a:xfrm>
          <a:prstGeom prst="rect">
            <a:avLst/>
          </a:prstGeom>
          <a:gradFill rotWithShape="0">
            <a:gsLst>
              <a:gs pos="0">
                <a:srgbClr val="dff2fc"/>
              </a:gs>
              <a:gs pos="100000">
                <a:srgbClr val="009bdd"/>
              </a:gs>
            </a:gsLst>
            <a:lin ang="10800000"/>
          </a:gra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0" name="CustomShape 2"/>
          <p:cNvSpPr/>
          <p:nvPr/>
        </p:nvSpPr>
        <p:spPr>
          <a:xfrm>
            <a:off x="0" y="6620400"/>
            <a:ext cx="10075320" cy="940320"/>
          </a:xfrm>
          <a:prstGeom prst="rect">
            <a:avLst/>
          </a:prstGeom>
          <a:gradFill rotWithShape="0">
            <a:gsLst>
              <a:gs pos="0">
                <a:srgbClr val="dff2fc"/>
              </a:gs>
              <a:gs pos="100000">
                <a:srgbClr val="009bdd"/>
              </a:gs>
            </a:gsLst>
            <a:lin ang="10800000"/>
          </a:gra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1" name="PlaceHolder 3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4.jpeg"/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5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CustomShape 1"/>
          <p:cNvSpPr/>
          <p:nvPr/>
        </p:nvSpPr>
        <p:spPr>
          <a:xfrm>
            <a:off x="144000" y="1362960"/>
            <a:ext cx="9070200" cy="1339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6699"/>
                </a:solidFill>
                <a:latin typeface="Arial"/>
                <a:ea typeface="DejaVu Sans"/>
              </a:rPr>
              <a:t>Творческий проект </a:t>
            </a:r>
            <a:br/>
            <a:r>
              <a:rPr b="0" lang="ru-RU" sz="4400" spc="-1" strike="noStrike">
                <a:solidFill>
                  <a:srgbClr val="006699"/>
                </a:solidFill>
                <a:latin typeface="Arial"/>
                <a:ea typeface="DejaVu Sans"/>
              </a:rPr>
              <a:t>Лайнер «Чистая Миля»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80" name="CustomShape 2"/>
          <p:cNvSpPr/>
          <p:nvPr/>
        </p:nvSpPr>
        <p:spPr>
          <a:xfrm>
            <a:off x="1656720" y="3024000"/>
            <a:ext cx="5470560" cy="2558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Проект подготовили обучающиеся ЦДЮТТ Колпинского района: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Иванов Матвей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Голубков Максим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Злов Федор,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Бывшем Максим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Педагог ДО: Семичева Юлия Александровна  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CustomShape 1"/>
          <p:cNvSpPr/>
          <p:nvPr/>
        </p:nvSpPr>
        <p:spPr>
          <a:xfrm>
            <a:off x="360000" y="184320"/>
            <a:ext cx="9070200" cy="548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b="0" lang="ru-RU" sz="3600" spc="-1" strike="noStrike">
                <a:solidFill>
                  <a:srgbClr val="ffffff"/>
                </a:solidFill>
                <a:latin typeface="Arial"/>
                <a:ea typeface="DejaVu Sans"/>
              </a:rPr>
              <a:t>Охрана и очистка морей и океанов   </a:t>
            </a:r>
            <a:endParaRPr b="0" lang="ru-RU" sz="3600" spc="-1" strike="noStrike">
              <a:latin typeface="Arial"/>
            </a:endParaRPr>
          </a:p>
        </p:txBody>
      </p:sp>
      <p:pic>
        <p:nvPicPr>
          <p:cNvPr id="82" name="" descr=""/>
          <p:cNvPicPr/>
          <p:nvPr/>
        </p:nvPicPr>
        <p:blipFill>
          <a:blip r:embed="rId1"/>
          <a:stretch/>
        </p:blipFill>
        <p:spPr>
          <a:xfrm>
            <a:off x="4536000" y="1152000"/>
            <a:ext cx="5443200" cy="3848040"/>
          </a:xfrm>
          <a:prstGeom prst="rect">
            <a:avLst/>
          </a:prstGeom>
          <a:ln>
            <a:noFill/>
          </a:ln>
        </p:spPr>
      </p:pic>
      <p:sp>
        <p:nvSpPr>
          <p:cNvPr id="83" name="CustomShape 2"/>
          <p:cNvSpPr/>
          <p:nvPr/>
        </p:nvSpPr>
        <p:spPr>
          <a:xfrm>
            <a:off x="0" y="936000"/>
            <a:ext cx="4678920" cy="7770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Воде принадлежит важнейшая роль в  истории земли и возникновении жизни на нашей планете;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Вода является составляющей частью всех живых организмов, в большинстве своем состоящих больше чем наполовину из воды;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Из-за широкой распространенности воды и её роли в жизни людей и окружающей среды, она всегда считалась первоисточником жизни на земле;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Летом все наши мысли стремятся к морю, океану, реке…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Стоя по пояс в морской воде, мы брезгливо отвернемся от проплывающей мимо пластиковой бутылки, единицы - выловят её из воды и выбросят в мусорный бак.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</p:txBody>
      </p:sp>
      <p:sp>
        <p:nvSpPr>
          <p:cNvPr id="84" name="CustomShape 3"/>
          <p:cNvSpPr/>
          <p:nvPr/>
        </p:nvSpPr>
        <p:spPr>
          <a:xfrm>
            <a:off x="4468320" y="5040000"/>
            <a:ext cx="5538600" cy="1735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Можно отказаться от использования пластиковой упаковки там, где это возможно, сдавать пластик на утилизацию, собирать,  перерабатывать и использовать снова уже переработанный материал, не выкидывать пластиковые бутылки в «воды»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85" name="TextShape 4"/>
          <p:cNvSpPr txBox="1"/>
          <p:nvPr/>
        </p:nvSpPr>
        <p:spPr>
          <a:xfrm>
            <a:off x="1584000" y="6624000"/>
            <a:ext cx="8497080" cy="9504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ru-RU" sz="2400" spc="-1" strike="noStrike">
                <a:solidFill>
                  <a:srgbClr val="000000"/>
                </a:solidFill>
                <a:latin typeface="Arial Black"/>
                <a:ea typeface="MS Gothic"/>
              </a:rPr>
              <a:t>Цель проекта: разработать модель лайнера для эффективного очищения океана от мусора </a:t>
            </a:r>
            <a:endParaRPr b="0" lang="ru-RU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-576000" y="212040"/>
            <a:ext cx="11086920" cy="54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b="0" lang="ru-RU" sz="3600" spc="-1" strike="noStrike">
                <a:solidFill>
                  <a:srgbClr val="000000"/>
                </a:solidFill>
                <a:latin typeface="Arial"/>
                <a:ea typeface="DejaVu Sans"/>
              </a:rPr>
              <a:t>На Лайнере «Чистая Миля» установлено:</a:t>
            </a:r>
            <a:endParaRPr b="0" lang="ru-RU" sz="3600" spc="-1" strike="noStrike">
              <a:latin typeface="Arial"/>
            </a:endParaRPr>
          </a:p>
        </p:txBody>
      </p:sp>
      <p:pic>
        <p:nvPicPr>
          <p:cNvPr id="87" name="" descr=""/>
          <p:cNvPicPr/>
          <p:nvPr/>
        </p:nvPicPr>
        <p:blipFill>
          <a:blip r:embed="rId1"/>
          <a:stretch/>
        </p:blipFill>
        <p:spPr>
          <a:xfrm>
            <a:off x="2376000" y="4891320"/>
            <a:ext cx="2950920" cy="1659600"/>
          </a:xfrm>
          <a:prstGeom prst="rect">
            <a:avLst/>
          </a:prstGeom>
          <a:ln>
            <a:noFill/>
          </a:ln>
        </p:spPr>
      </p:pic>
      <p:pic>
        <p:nvPicPr>
          <p:cNvPr id="88" name="" descr=""/>
          <p:cNvPicPr/>
          <p:nvPr/>
        </p:nvPicPr>
        <p:blipFill>
          <a:blip r:embed="rId2"/>
          <a:stretch/>
        </p:blipFill>
        <p:spPr>
          <a:xfrm>
            <a:off x="4975920" y="1152000"/>
            <a:ext cx="2943000" cy="1654920"/>
          </a:xfrm>
          <a:prstGeom prst="rect">
            <a:avLst/>
          </a:prstGeom>
          <a:ln>
            <a:noFill/>
          </a:ln>
        </p:spPr>
      </p:pic>
      <p:pic>
        <p:nvPicPr>
          <p:cNvPr id="89" name="" descr=""/>
          <p:cNvPicPr/>
          <p:nvPr/>
        </p:nvPicPr>
        <p:blipFill>
          <a:blip r:embed="rId3"/>
          <a:stretch/>
        </p:blipFill>
        <p:spPr>
          <a:xfrm>
            <a:off x="7704000" y="3183120"/>
            <a:ext cx="1772280" cy="3151800"/>
          </a:xfrm>
          <a:prstGeom prst="rect">
            <a:avLst/>
          </a:prstGeom>
          <a:ln>
            <a:noFill/>
          </a:ln>
        </p:spPr>
      </p:pic>
      <p:pic>
        <p:nvPicPr>
          <p:cNvPr id="90" name="" descr=""/>
          <p:cNvPicPr/>
          <p:nvPr/>
        </p:nvPicPr>
        <p:blipFill>
          <a:blip r:embed="rId4"/>
          <a:stretch/>
        </p:blipFill>
        <p:spPr>
          <a:xfrm>
            <a:off x="353520" y="1152000"/>
            <a:ext cx="1805400" cy="3210480"/>
          </a:xfrm>
          <a:prstGeom prst="rect">
            <a:avLst/>
          </a:prstGeom>
          <a:ln>
            <a:noFill/>
          </a:ln>
        </p:spPr>
      </p:pic>
      <p:sp>
        <p:nvSpPr>
          <p:cNvPr id="91" name="CustomShape 2"/>
          <p:cNvSpPr/>
          <p:nvPr/>
        </p:nvSpPr>
        <p:spPr>
          <a:xfrm>
            <a:off x="2304000" y="1296000"/>
            <a:ext cx="2518920" cy="91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Подъемный кран с электрическим приводом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92" name="CustomShape 3"/>
          <p:cNvSpPr/>
          <p:nvPr/>
        </p:nvSpPr>
        <p:spPr>
          <a:xfrm>
            <a:off x="2304000" y="2232000"/>
            <a:ext cx="2734920" cy="91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Вилочный погрузчик состоит из ременной и зубчатой  передачи 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93" name="CustomShape 4"/>
          <p:cNvSpPr/>
          <p:nvPr/>
        </p:nvSpPr>
        <p:spPr>
          <a:xfrm>
            <a:off x="2286360" y="3168000"/>
            <a:ext cx="2518920" cy="363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Сортировщик 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94" name="CustomShape 5"/>
          <p:cNvSpPr/>
          <p:nvPr/>
        </p:nvSpPr>
        <p:spPr>
          <a:xfrm>
            <a:off x="2304000" y="3533760"/>
            <a:ext cx="2878920" cy="638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Мини завод по переработке «мусора»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95" name="CustomShape 6"/>
          <p:cNvSpPr/>
          <p:nvPr/>
        </p:nvSpPr>
        <p:spPr>
          <a:xfrm>
            <a:off x="4968000" y="3029760"/>
            <a:ext cx="2590920" cy="638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Система управления механизмами 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96" name="CustomShape 7"/>
          <p:cNvSpPr/>
          <p:nvPr/>
        </p:nvSpPr>
        <p:spPr>
          <a:xfrm>
            <a:off x="4968000" y="3672000"/>
            <a:ext cx="2662920" cy="91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Бункер для хранения переработанного материала 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97" name="CustomShape 8"/>
          <p:cNvSpPr/>
          <p:nvPr/>
        </p:nvSpPr>
        <p:spPr>
          <a:xfrm>
            <a:off x="2304000" y="4365720"/>
            <a:ext cx="2806920" cy="363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Радар для навигации 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Application>LibreOffice/6.2.0.3$Windows_x86 LibreOffice_project/98c6a8a1c6c7b144ce3cc729e34964b47ce25d62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2019-04-16T08:26:24Z</dcterms:created>
  <dc:creator/>
  <dc:description/>
  <dc:language>ru-RU</dc:language>
  <cp:lastModifiedBy/>
  <dcterms:modified xsi:type="dcterms:W3CDTF">2019-05-21T21:34:46Z</dcterms:modified>
  <cp:revision>6</cp:revision>
  <dc:subject/>
  <dc:title>Blue Curve</dc:title>
</cp:coreProperties>
</file>