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E942-0830-433F-9217-700A073D7B9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2CAE-6A69-411D-BBCB-3237696C9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23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E942-0830-433F-9217-700A073D7B9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2CAE-6A69-411D-BBCB-3237696C9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99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E942-0830-433F-9217-700A073D7B9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2CAE-6A69-411D-BBCB-3237696C9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24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E942-0830-433F-9217-700A073D7B9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2CAE-6A69-411D-BBCB-3237696C9C5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8433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E942-0830-433F-9217-700A073D7B9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2CAE-6A69-411D-BBCB-3237696C9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046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E942-0830-433F-9217-700A073D7B9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2CAE-6A69-411D-BBCB-3237696C9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28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E942-0830-433F-9217-700A073D7B9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2CAE-6A69-411D-BBCB-3237696C9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82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E942-0830-433F-9217-700A073D7B9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2CAE-6A69-411D-BBCB-3237696C9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30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E942-0830-433F-9217-700A073D7B9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2CAE-6A69-411D-BBCB-3237696C9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10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E942-0830-433F-9217-700A073D7B9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2CAE-6A69-411D-BBCB-3237696C9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9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E942-0830-433F-9217-700A073D7B9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2CAE-6A69-411D-BBCB-3237696C9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93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E942-0830-433F-9217-700A073D7B9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2CAE-6A69-411D-BBCB-3237696C9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3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E942-0830-433F-9217-700A073D7B9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2CAE-6A69-411D-BBCB-3237696C9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27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E942-0830-433F-9217-700A073D7B9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2CAE-6A69-411D-BBCB-3237696C9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29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E942-0830-433F-9217-700A073D7B9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2CAE-6A69-411D-BBCB-3237696C9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26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E942-0830-433F-9217-700A073D7B9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2CAE-6A69-411D-BBCB-3237696C9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E942-0830-433F-9217-700A073D7B9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2CAE-6A69-411D-BBCB-3237696C9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96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86E942-0830-433F-9217-700A073D7B9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22CAE-6A69-411D-BBCB-3237696C9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554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AFE0F-3B74-4718-9D7C-6E5B360A7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455" y="1787657"/>
            <a:ext cx="8825658" cy="1348381"/>
          </a:xfrm>
        </p:spPr>
        <p:txBody>
          <a:bodyPr/>
          <a:lstStyle/>
          <a:p>
            <a:r>
              <a:rPr lang="ru-RU" dirty="0"/>
              <a:t>Робот «Макс-1»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EAEA01-E735-45AF-BF6E-48B345E6E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5573" y="3989201"/>
            <a:ext cx="8825658" cy="861420"/>
          </a:xfrm>
        </p:spPr>
        <p:txBody>
          <a:bodyPr>
            <a:normAutofit fontScale="92500" lnSpcReduction="20000"/>
          </a:bodyPr>
          <a:lstStyle/>
          <a:p>
            <a:pPr marR="0" algn="ctr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Муниципальное автономное учреждение дополнительного образования</a:t>
            </a:r>
          </a:p>
          <a:p>
            <a:pPr marR="0" algn="ctr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"Дворец творчества детей и молодёжи имени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О.П.Табакова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09BA7-AC11-426A-9357-1E3672FACC08}"/>
              </a:ext>
            </a:extLst>
          </p:cNvPr>
          <p:cNvSpPr txBox="1"/>
          <p:nvPr/>
        </p:nvSpPr>
        <p:spPr>
          <a:xfrm>
            <a:off x="4598633" y="3524435"/>
            <a:ext cx="392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Творческая категория: младшая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29FE58-5E48-41A9-A211-683CAF2FDB0F}"/>
              </a:ext>
            </a:extLst>
          </p:cNvPr>
          <p:cNvSpPr txBox="1"/>
          <p:nvPr/>
        </p:nvSpPr>
        <p:spPr>
          <a:xfrm>
            <a:off x="6180339" y="5410821"/>
            <a:ext cx="5735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Выполнил</a:t>
            </a:r>
            <a:r>
              <a:rPr lang="en-US" dirty="0"/>
              <a:t>: </a:t>
            </a:r>
            <a:r>
              <a:rPr lang="ru-RU" dirty="0"/>
              <a:t>Сизов Максим 8л.</a:t>
            </a:r>
            <a:endParaRPr lang="en-US" dirty="0"/>
          </a:p>
          <a:p>
            <a:r>
              <a:rPr lang="ru-RU" dirty="0"/>
              <a:t>Преподаватель: Нагорнова Марина Сергеевна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166B0-0EE0-4670-BD4C-EF5C61058EBE}"/>
              </a:ext>
            </a:extLst>
          </p:cNvPr>
          <p:cNvSpPr txBox="1"/>
          <p:nvPr/>
        </p:nvSpPr>
        <p:spPr>
          <a:xfrm>
            <a:off x="1545573" y="616182"/>
            <a:ext cx="86712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Международный онлайн-марафон робототехники </a:t>
            </a:r>
            <a:r>
              <a:rPr lang="ru-RU" sz="2400" b="1" dirty="0" err="1"/>
              <a:t>РобоФинист</a:t>
            </a:r>
            <a:r>
              <a:rPr lang="ru-RU" sz="2400" b="1" dirty="0"/>
              <a:t> 2020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030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2ED9A-EBAC-445E-A33E-31A3F2FA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Изготовление робота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3AD58-63A8-41A3-B134-DF8577499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60505"/>
            <a:ext cx="5104991" cy="3016232"/>
          </a:xfrm>
        </p:spPr>
        <p:txBody>
          <a:bodyPr>
            <a:normAutofit/>
          </a:bodyPr>
          <a:lstStyle/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Это робот- «Макс-1». 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Он состоит из платы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Ардуино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она является сердцем робота. Робот может двигать руками, ездить и говорить. Это возможно благодаря серводвигателям и моторам. 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Мой робот также может говорить. Для этого я использую динамик и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mp3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плеер</a:t>
            </a:r>
            <a:r>
              <a:rPr lang="ru-RU" sz="1800" dirty="0">
                <a:latin typeface="Times New Roman" panose="02020603050405020304" pitchFamily="18" charset="0"/>
              </a:rPr>
              <a:t>.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Все управление идет от ИК-пульта, который я взял от старой игрушки.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F5C771-10CC-4BBE-BD96-8B44B8971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16" b="2745"/>
          <a:stretch/>
        </p:blipFill>
        <p:spPr>
          <a:xfrm>
            <a:off x="1137728" y="2037502"/>
            <a:ext cx="3372128" cy="4247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959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B9E56-0C63-4891-BE4D-EEE552387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Схема робота «Макс-1»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1A7461-AEB8-45C1-9609-EC0B16AA9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23" y="1715286"/>
            <a:ext cx="6159274" cy="4195762"/>
          </a:xfr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99F5308A-8FA7-4A05-BDDF-01F0111E4E07}"/>
              </a:ext>
            </a:extLst>
          </p:cNvPr>
          <p:cNvSpPr txBox="1">
            <a:spLocks/>
          </p:cNvSpPr>
          <p:nvPr/>
        </p:nvSpPr>
        <p:spPr>
          <a:xfrm>
            <a:off x="7087009" y="1715286"/>
            <a:ext cx="3406397" cy="610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</a:rPr>
              <a:t>Это схема моего робота, выполненная в программе </a:t>
            </a:r>
            <a:r>
              <a:rPr lang="en-US" dirty="0">
                <a:latin typeface="Times New Roman" panose="02020603050405020304" pitchFamily="18" charset="0"/>
              </a:rPr>
              <a:t>Fritzing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12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3D5FB-6F8D-482F-9C20-28708CCA1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</a:rPr>
              <a:t>Программу для своего робота я писал в программе </a:t>
            </a:r>
            <a:r>
              <a:rPr lang="en-US" dirty="0" err="1">
                <a:latin typeface="Times New Roman" panose="02020603050405020304" pitchFamily="18" charset="0"/>
              </a:rPr>
              <a:t>ArduBlock</a:t>
            </a:r>
            <a:r>
              <a:rPr lang="ru-RU" dirty="0">
                <a:latin typeface="Times New Roman" panose="02020603050405020304" pitchFamily="18" charset="0"/>
              </a:rPr>
              <a:t>.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7995FF-C388-4567-A54A-ADCF29A1F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35" y="2105904"/>
            <a:ext cx="3545082" cy="4195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711F8A86-02EF-4CC2-B36A-9EC4DC764BA4}"/>
              </a:ext>
            </a:extLst>
          </p:cNvPr>
          <p:cNvSpPr txBox="1">
            <a:spLocks/>
          </p:cNvSpPr>
          <p:nvPr/>
        </p:nvSpPr>
        <p:spPr>
          <a:xfrm>
            <a:off x="6776291" y="2043760"/>
            <a:ext cx="3406397" cy="610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9C275D-7204-4F22-B934-3A0C39E4AB86}"/>
              </a:ext>
            </a:extLst>
          </p:cNvPr>
          <p:cNvSpPr txBox="1"/>
          <p:nvPr/>
        </p:nvSpPr>
        <p:spPr>
          <a:xfrm>
            <a:off x="5710301" y="1853248"/>
            <a:ext cx="583558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en-US" sz="1800" b="0" i="0" u="none" strike="noStrike" baseline="0" dirty="0">
                <a:latin typeface="Courier New" panose="02070309020205020404" pitchFamily="49" charset="0"/>
              </a:rPr>
              <a:t>#include &lt;</a:t>
            </a:r>
            <a:r>
              <a:rPr lang="en-US" sz="1800" b="0" i="0" u="none" strike="noStrike" baseline="0" dirty="0" err="1">
                <a:latin typeface="Courier New" panose="02070309020205020404" pitchFamily="49" charset="0"/>
              </a:rPr>
              <a:t>SoftwareSerial.h</a:t>
            </a:r>
            <a:r>
              <a:rPr lang="en-US" sz="1800" b="0" i="0" u="none" strike="noStrike" baseline="0" dirty="0">
                <a:latin typeface="Courier New" panose="02070309020205020404" pitchFamily="49" charset="0"/>
              </a:rPr>
              <a:t>&gt;</a:t>
            </a:r>
          </a:p>
          <a:p>
            <a:pPr marR="0" algn="l"/>
            <a:r>
              <a:rPr lang="en-US" sz="1800" b="0" i="0" u="none" strike="noStrike" baseline="0" dirty="0">
                <a:latin typeface="Courier New" panose="02070309020205020404" pitchFamily="49" charset="0"/>
              </a:rPr>
              <a:t>#include &lt;DFPlayer_Mini_Mp3.h&gt;</a:t>
            </a:r>
          </a:p>
          <a:p>
            <a:pPr marR="0" algn="l"/>
            <a:r>
              <a:rPr lang="en-US" sz="1800" b="0" i="0" u="none" strike="noStrike" baseline="0" dirty="0">
                <a:latin typeface="Courier New" panose="02070309020205020404" pitchFamily="49" charset="0"/>
              </a:rPr>
              <a:t>#include &lt;</a:t>
            </a:r>
            <a:r>
              <a:rPr lang="en-US" sz="1800" b="0" i="0" u="none" strike="noStrike" baseline="0" dirty="0" err="1">
                <a:latin typeface="Courier New" panose="02070309020205020404" pitchFamily="49" charset="0"/>
              </a:rPr>
              <a:t>LedControl.h</a:t>
            </a:r>
            <a:r>
              <a:rPr lang="en-US" sz="1800" b="0" i="0" u="none" strike="noStrike" baseline="0" dirty="0">
                <a:latin typeface="Courier New" panose="02070309020205020404" pitchFamily="49" charset="0"/>
              </a:rPr>
              <a:t>&gt;</a:t>
            </a:r>
          </a:p>
          <a:p>
            <a:pPr marR="0" algn="l"/>
            <a:r>
              <a:rPr lang="en-US" sz="1800" b="0" i="0" u="none" strike="noStrike" baseline="0" dirty="0">
                <a:latin typeface="Courier New" panose="02070309020205020404" pitchFamily="49" charset="0"/>
              </a:rPr>
              <a:t>#include &lt;</a:t>
            </a:r>
            <a:r>
              <a:rPr lang="en-US" sz="1800" b="0" i="0" u="none" strike="noStrike" baseline="0" dirty="0" err="1">
                <a:latin typeface="Courier New" panose="02070309020205020404" pitchFamily="49" charset="0"/>
              </a:rPr>
              <a:t>IRremote.h</a:t>
            </a:r>
            <a:r>
              <a:rPr lang="en-US" sz="1800" b="0" i="0" u="none" strike="noStrike" baseline="0" dirty="0">
                <a:latin typeface="Courier New" panose="02070309020205020404" pitchFamily="49" charset="0"/>
              </a:rPr>
              <a:t>&gt;</a:t>
            </a:r>
          </a:p>
          <a:p>
            <a:pPr marR="0" algn="l"/>
            <a:r>
              <a:rPr lang="en-US" sz="1800" b="0" i="0" u="none" strike="noStrike" baseline="0" dirty="0">
                <a:latin typeface="Courier New" panose="02070309020205020404" pitchFamily="49" charset="0"/>
              </a:rPr>
              <a:t>#include &lt;</a:t>
            </a:r>
            <a:r>
              <a:rPr lang="en-US" sz="1800" b="0" i="0" u="none" strike="noStrike" baseline="0" dirty="0" err="1">
                <a:latin typeface="Courier New" panose="02070309020205020404" pitchFamily="49" charset="0"/>
              </a:rPr>
              <a:t>Servo.h</a:t>
            </a:r>
            <a:r>
              <a:rPr lang="en-US" sz="1800" b="0" i="0" u="none" strike="noStrike" baseline="0" dirty="0">
                <a:latin typeface="Courier New" panose="02070309020205020404" pitchFamily="49" charset="0"/>
              </a:rPr>
              <a:t>&gt;</a:t>
            </a:r>
          </a:p>
          <a:p>
            <a:pPr marR="0" algn="l"/>
            <a:r>
              <a:rPr lang="en-US" sz="1800" b="0" i="0" u="none" strike="noStrike" baseline="0" dirty="0">
                <a:latin typeface="Courier New" panose="02070309020205020404" pitchFamily="49" charset="0"/>
              </a:rPr>
              <a:t>long  </a:t>
            </a:r>
            <a:r>
              <a:rPr lang="en-US" sz="1800" b="0" i="0" u="none" strike="noStrike" baseline="0" dirty="0" err="1">
                <a:latin typeface="Courier New" panose="02070309020205020404" pitchFamily="49" charset="0"/>
              </a:rPr>
              <a:t>cod_ir</a:t>
            </a:r>
            <a:r>
              <a:rPr lang="en-US" sz="1800" b="0" i="0" u="none" strike="noStrike" baseline="0" dirty="0">
                <a:latin typeface="Courier New" panose="02070309020205020404" pitchFamily="49" charset="0"/>
              </a:rPr>
              <a:t>;</a:t>
            </a:r>
          </a:p>
          <a:p>
            <a:pPr marR="0" algn="l"/>
            <a:r>
              <a:rPr lang="en-US" sz="1800" b="0" i="0" u="none" strike="noStrike" baseline="0" dirty="0">
                <a:latin typeface="Courier New" panose="02070309020205020404" pitchFamily="49" charset="0"/>
              </a:rPr>
              <a:t>long  cod;</a:t>
            </a:r>
          </a:p>
          <a:p>
            <a:pPr marR="0" algn="l"/>
            <a:r>
              <a:rPr lang="en-US" sz="1800" b="0" i="0" u="none" strike="noStrike" baseline="0" dirty="0">
                <a:latin typeface="Courier New" panose="02070309020205020404" pitchFamily="49" charset="0"/>
              </a:rPr>
              <a:t>long  </a:t>
            </a:r>
            <a:r>
              <a:rPr lang="en-US" sz="1800" b="0" i="0" u="none" strike="noStrike" baseline="0" dirty="0" err="1">
                <a:latin typeface="Courier New" panose="02070309020205020404" pitchFamily="49" charset="0"/>
              </a:rPr>
              <a:t>golova</a:t>
            </a:r>
            <a:r>
              <a:rPr lang="en-US" sz="1800" b="0" i="0" u="none" strike="noStrike" baseline="0" dirty="0">
                <a:latin typeface="Courier New" panose="02070309020205020404" pitchFamily="49" charset="0"/>
              </a:rPr>
              <a:t>;</a:t>
            </a:r>
          </a:p>
          <a:p>
            <a:pPr marR="0" algn="l"/>
            <a:r>
              <a:rPr lang="en-US" sz="1800" b="0" i="0" u="none" strike="noStrike" baseline="0" dirty="0">
                <a:latin typeface="Courier New" panose="02070309020205020404" pitchFamily="49" charset="0"/>
              </a:rPr>
              <a:t>long  </a:t>
            </a:r>
            <a:r>
              <a:rPr lang="en-US" sz="1800" b="0" i="0" u="none" strike="noStrike" baseline="0" dirty="0" err="1">
                <a:latin typeface="Courier New" panose="02070309020205020404" pitchFamily="49" charset="0"/>
              </a:rPr>
              <a:t>left_ruca</a:t>
            </a:r>
            <a:r>
              <a:rPr lang="en-US" sz="1800" b="0" i="0" u="none" strike="noStrike" baseline="0" dirty="0">
                <a:latin typeface="Courier New" panose="02070309020205020404" pitchFamily="49" charset="0"/>
              </a:rPr>
              <a:t>;</a:t>
            </a:r>
          </a:p>
          <a:p>
            <a:pPr marR="0" algn="l"/>
            <a:r>
              <a:rPr lang="en-US" sz="1800" b="0" i="0" u="none" strike="noStrike" baseline="0" dirty="0">
                <a:latin typeface="Courier New" panose="02070309020205020404" pitchFamily="49" charset="0"/>
              </a:rPr>
              <a:t>long  </a:t>
            </a:r>
            <a:r>
              <a:rPr lang="en-US" sz="1800" b="0" i="0" u="none" strike="noStrike" baseline="0" dirty="0" err="1">
                <a:latin typeface="Courier New" panose="02070309020205020404" pitchFamily="49" charset="0"/>
              </a:rPr>
              <a:t>right_ruca</a:t>
            </a:r>
            <a:r>
              <a:rPr lang="en-US" sz="1800" b="0" i="0" u="none" strike="noStrike" baseline="0" dirty="0">
                <a:latin typeface="Courier New" panose="02070309020205020404" pitchFamily="49" charset="0"/>
              </a:rPr>
              <a:t>;</a:t>
            </a:r>
          </a:p>
          <a:p>
            <a:pPr marR="0" algn="l"/>
            <a:r>
              <a:rPr lang="en-US" sz="1800" b="0" i="0" u="none" strike="noStrike" baseline="0" dirty="0" err="1">
                <a:latin typeface="Courier New" panose="02070309020205020404" pitchFamily="49" charset="0"/>
              </a:rPr>
              <a:t>LedControl</a:t>
            </a:r>
            <a:r>
              <a:rPr lang="en-US" sz="1800" b="0" i="0" u="none" strike="noStrike" baseline="0" dirty="0"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latin typeface="Courier New" panose="02070309020205020404" pitchFamily="49" charset="0"/>
              </a:rPr>
              <a:t>lclm</a:t>
            </a:r>
            <a:r>
              <a:rPr lang="en-US" sz="1800" b="0" i="0" u="none" strike="noStrike" baseline="0" dirty="0">
                <a:latin typeface="Courier New" panose="02070309020205020404" pitchFamily="49" charset="0"/>
              </a:rPr>
              <a:t>=</a:t>
            </a:r>
            <a:r>
              <a:rPr lang="en-US" sz="1800" b="0" i="0" u="none" strike="noStrike" baseline="0" dirty="0" err="1">
                <a:latin typeface="Courier New" panose="02070309020205020404" pitchFamily="49" charset="0"/>
              </a:rPr>
              <a:t>LedControl</a:t>
            </a:r>
            <a:r>
              <a:rPr lang="en-US" sz="1800" b="0" i="0" u="none" strike="noStrike" baseline="0" dirty="0">
                <a:latin typeface="Courier New" panose="02070309020205020404" pitchFamily="49" charset="0"/>
              </a:rPr>
              <a:t>(4,2,3,1);</a:t>
            </a:r>
          </a:p>
          <a:p>
            <a:pPr marR="0" algn="l"/>
            <a:r>
              <a:rPr lang="en-US" sz="1800" b="0" i="0" u="none" strike="noStrike" baseline="0" dirty="0" err="1">
                <a:latin typeface="Courier New" panose="02070309020205020404" pitchFamily="49" charset="0"/>
              </a:rPr>
              <a:t>IRrecv</a:t>
            </a:r>
            <a:r>
              <a:rPr lang="en-US" sz="1800" b="0" i="0" u="none" strike="noStrike" baseline="0" dirty="0"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latin typeface="Courier New" panose="02070309020205020404" pitchFamily="49" charset="0"/>
              </a:rPr>
              <a:t>ir_rx</a:t>
            </a:r>
            <a:r>
              <a:rPr lang="en-US" sz="1800" b="0" i="0" u="none" strike="noStrike" baseline="0" dirty="0">
                <a:latin typeface="Courier New" panose="02070309020205020404" pitchFamily="49" charset="0"/>
              </a:rPr>
              <a:t>(A0);</a:t>
            </a:r>
          </a:p>
          <a:p>
            <a:pPr marR="0" algn="l"/>
            <a:r>
              <a:rPr lang="pt-BR" sz="1800" b="0" i="0" u="none" strike="noStrike" baseline="0" dirty="0">
                <a:latin typeface="Courier New" panose="02070309020205020404" pitchFamily="49" charset="0"/>
              </a:rPr>
              <a:t>decode_results ir_rx_results;</a:t>
            </a:r>
          </a:p>
          <a:p>
            <a:pPr marR="0" algn="l"/>
            <a:r>
              <a:rPr lang="en-US" sz="1800" b="0" i="0" u="none" strike="noStrike" baseline="0" dirty="0">
                <a:latin typeface="Courier New" panose="02070309020205020404" pitchFamily="49" charset="0"/>
              </a:rPr>
              <a:t>unsigned long </a:t>
            </a:r>
            <a:r>
              <a:rPr lang="en-US" sz="1800" b="0" i="0" u="none" strike="noStrike" baseline="0" dirty="0" err="1">
                <a:latin typeface="Courier New" panose="02070309020205020404" pitchFamily="49" charset="0"/>
              </a:rPr>
              <a:t>fnc_ir_rx_decode</a:t>
            </a:r>
            <a:r>
              <a:rPr lang="en-US" sz="1800" b="0" i="0" u="none" strike="noStrike" baseline="0" dirty="0">
                <a:latin typeface="Courier New" panose="02070309020205020404" pitchFamily="49" charset="0"/>
              </a:rPr>
              <a:t>()</a:t>
            </a:r>
          </a:p>
          <a:p>
            <a:pPr marR="0" algn="l"/>
            <a:r>
              <a:rPr lang="ru-RU" sz="1800" b="0" i="0" u="none" strike="noStrike" baseline="0" dirty="0">
                <a:latin typeface="Courier New" panose="02070309020205020404" pitchFamily="49" charset="0"/>
              </a:rPr>
              <a:t> {</a:t>
            </a:r>
          </a:p>
          <a:p>
            <a:pPr marR="0" algn="l"/>
            <a:r>
              <a:rPr lang="en-US" sz="1800" b="0" i="0" u="none" strike="noStrike" baseline="0" dirty="0">
                <a:latin typeface="Courier New" panose="02070309020205020404" pitchFamily="49" charset="0"/>
              </a:rPr>
              <a:t>  bool decoded=false;</a:t>
            </a:r>
          </a:p>
          <a:p>
            <a:pPr marR="0" algn="l"/>
            <a:r>
              <a:rPr lang="pt-BR" sz="1800" b="0" i="0" u="none" strike="noStrike" baseline="0" dirty="0">
                <a:latin typeface="Courier New" panose="02070309020205020404" pitchFamily="49" charset="0"/>
              </a:rPr>
              <a:t>  if( ir_rx.decode(&amp;ir_rx_results))</a:t>
            </a:r>
          </a:p>
        </p:txBody>
      </p:sp>
    </p:spTree>
    <p:extLst>
      <p:ext uri="{BB962C8B-B14F-4D97-AF65-F5344CB8AC3E}">
        <p14:creationId xmlns:p14="http://schemas.microsoft.com/office/powerpoint/2010/main" val="314303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5D236EAE-3A10-49B8-8864-4E9A86840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591" y="2403629"/>
            <a:ext cx="9579006" cy="2050742"/>
          </a:xfrm>
        </p:spPr>
        <p:txBody>
          <a:bodyPr>
            <a:noAutofit/>
          </a:bodyPr>
          <a:lstStyle/>
          <a:p>
            <a:r>
              <a:rPr lang="ru-RU" sz="5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45029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</TotalTime>
  <Words>249</Words>
  <Application>Microsoft Office PowerPoint</Application>
  <PresentationFormat>Широкоэкранный</PresentationFormat>
  <Paragraphs>33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Century Gothic</vt:lpstr>
      <vt:lpstr>Courier New</vt:lpstr>
      <vt:lpstr>Times New Roman</vt:lpstr>
      <vt:lpstr>Wingdings 3</vt:lpstr>
      <vt:lpstr>Ион</vt:lpstr>
      <vt:lpstr>Робот «Макс-1»</vt:lpstr>
      <vt:lpstr>Изготовление робота</vt:lpstr>
      <vt:lpstr>Схема робота «Макс-1»</vt:lpstr>
      <vt:lpstr>Программу для своего робота я писал в программе ArduBlock.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 «Макс-1»</dc:title>
  <dc:creator>Марина Нагорнова</dc:creator>
  <cp:lastModifiedBy>Марина Нагорнова</cp:lastModifiedBy>
  <cp:revision>4</cp:revision>
  <dcterms:created xsi:type="dcterms:W3CDTF">2020-10-18T16:57:31Z</dcterms:created>
  <dcterms:modified xsi:type="dcterms:W3CDTF">2020-10-18T17:30:52Z</dcterms:modified>
</cp:coreProperties>
</file>