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2066-EA2C-44AD-ADF3-32C468CD45B8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2A5F-6504-46D7-8F26-3FAD50DB8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681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2066-EA2C-44AD-ADF3-32C468CD45B8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2A5F-6504-46D7-8F26-3FAD50DB8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277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2066-EA2C-44AD-ADF3-32C468CD45B8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2A5F-6504-46D7-8F26-3FAD50DB8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179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2066-EA2C-44AD-ADF3-32C468CD45B8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2A5F-6504-46D7-8F26-3FAD50DB8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30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2066-EA2C-44AD-ADF3-32C468CD45B8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2A5F-6504-46D7-8F26-3FAD50DB8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845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2066-EA2C-44AD-ADF3-32C468CD45B8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2A5F-6504-46D7-8F26-3FAD50DB8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116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2066-EA2C-44AD-ADF3-32C468CD45B8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2A5F-6504-46D7-8F26-3FAD50DB8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55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2066-EA2C-44AD-ADF3-32C468CD45B8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2A5F-6504-46D7-8F26-3FAD50DB8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065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2066-EA2C-44AD-ADF3-32C468CD45B8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2A5F-6504-46D7-8F26-3FAD50DB8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54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2066-EA2C-44AD-ADF3-32C468CD45B8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2A5F-6504-46D7-8F26-3FAD50DB8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255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2066-EA2C-44AD-ADF3-32C468CD45B8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2A5F-6504-46D7-8F26-3FAD50DB8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129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2066-EA2C-44AD-ADF3-32C468CD45B8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2A5F-6504-46D7-8F26-3FAD50DB8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905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2066-EA2C-44AD-ADF3-32C468CD45B8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2A5F-6504-46D7-8F26-3FAD50DB8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750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2066-EA2C-44AD-ADF3-32C468CD45B8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2A5F-6504-46D7-8F26-3FAD50DB8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946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2066-EA2C-44AD-ADF3-32C468CD45B8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2A5F-6504-46D7-8F26-3FAD50DB8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217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2066-EA2C-44AD-ADF3-32C468CD45B8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2A5F-6504-46D7-8F26-3FAD50DB8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228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89202066-EA2C-44AD-ADF3-32C468CD45B8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931E2A5F-6504-46D7-8F26-3FAD50DB8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05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9202066-EA2C-44AD-ADF3-32C468CD45B8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931E2A5F-6504-46D7-8F26-3FAD50DB8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5649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  <p:sldLayoutId id="2147483889" r:id="rId14"/>
    <p:sldLayoutId id="2147483890" r:id="rId15"/>
    <p:sldLayoutId id="2147483891" r:id="rId16"/>
    <p:sldLayoutId id="214748389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1%D0%B8%D1%81%D1%82%D0%B5%D0%BC%D0%B0_%D1%83%D0%BF%D1%80%D0%B0%D0%B2%D0%BB%D0%B5%D0%BD%D0%B8%D1%8F_%D0%BE%D1%82%D1%85%D0%BE%D0%B4%D0%B0%D0%BC%D0%B8" TargetMode="External"/><Relationship Id="rId3" Type="http://schemas.openxmlformats.org/officeDocument/2006/relationships/hyperlink" Target="https://ru.wikipedia.org/wiki/%D0%98%D0%BD%D1%82%D0%B5%D1%80%D0%BD%D0%B5%D1%82_%D0%B2%D0%B5%D1%89%D0%B5%D0%B9" TargetMode="External"/><Relationship Id="rId7" Type="http://schemas.openxmlformats.org/officeDocument/2006/relationships/hyperlink" Target="https://ru.wikipedia.org/wiki/%D0%AD%D0%BB%D0%B5%D0%BA%D1%82%D1%80%D0%BE%D1%81%D1%82%D0%B0%D0%BD%D1%86%D0%B8%D1%8F" TargetMode="External"/><Relationship Id="rId2" Type="http://schemas.openxmlformats.org/officeDocument/2006/relationships/hyperlink" Target="https://ru.wikipedia.org/wiki/%D0%98%D0%BD%D1%84%D0%BE%D1%80%D0%BC%D0%B0%D1%86%D0%B8%D0%BE%D0%BD%D0%BD%D0%BE-%D0%BA%D0%BE%D0%BC%D0%BC%D1%83%D0%BD%D0%B8%D0%BA%D0%B0%D1%86%D0%B8%D0%BE%D0%BD%D0%BD%D1%8B%D0%B5_%D1%82%D0%B5%D1%85%D0%BD%D0%BE%D0%BB%D0%BE%D0%B3%D0%B8%D0%B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1%D0%BE%D0%BB%D1%8C%D0%BD%D0%B8%D1%86%D0%B0" TargetMode="External"/><Relationship Id="rId11" Type="http://schemas.openxmlformats.org/officeDocument/2006/relationships/image" Target="../media/image2.jpeg"/><Relationship Id="rId5" Type="http://schemas.openxmlformats.org/officeDocument/2006/relationships/hyperlink" Target="https://ru.wikipedia.org/wiki/%D0%91%D0%B8%D0%B1%D0%BB%D0%B8%D0%BE%D1%82%D0%B5%D0%BA%D0%B0" TargetMode="External"/><Relationship Id="rId10" Type="http://schemas.openxmlformats.org/officeDocument/2006/relationships/hyperlink" Target="https://ru.wikipedia.org/wiki/%D0%9E%D0%B1%D1%8F%D0%B7%D0%B0%D1%82%D0%B5%D0%BB%D1%8C%D0%BD%D1%8B%D0%B5_%D1%80%D0%B0%D0%B1%D0%BE%D1%82%D1%8B" TargetMode="External"/><Relationship Id="rId4" Type="http://schemas.openxmlformats.org/officeDocument/2006/relationships/hyperlink" Target="https://ru.wikipedia.org/wiki/%D0%A8%D0%BA%D0%BE%D0%BB%D0%B0" TargetMode="External"/><Relationship Id="rId9" Type="http://schemas.openxmlformats.org/officeDocument/2006/relationships/hyperlink" Target="https://ru.wikipedia.org/wiki/%D0%9F%D1%80%D0%B0%D0%B2%D0%BE%D0%BF%D1%80%D0%B8%D0%BC%D0%B5%D0%BD%D0%B5%D0%BD%D0%B8%D0%B5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3011" y="518514"/>
            <a:ext cx="9144000" cy="2387600"/>
          </a:xfrm>
        </p:spPr>
        <p:txBody>
          <a:bodyPr/>
          <a:lstStyle/>
          <a:p>
            <a:r>
              <a:rPr lang="ru-RU" dirty="0"/>
              <a:t>Проект</a:t>
            </a:r>
            <a:r>
              <a:rPr lang="en-US" dirty="0"/>
              <a:t> “</a:t>
            </a:r>
            <a:r>
              <a:rPr lang="ru-RU" dirty="0"/>
              <a:t>Умный город</a:t>
            </a:r>
            <a:r>
              <a:rPr lang="en-US" dirty="0"/>
              <a:t>”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50966" y="3791819"/>
            <a:ext cx="4086045" cy="165576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Выполнили ученик 10а класса МБОУ СШ № 18 Труфманов Михаил</a:t>
            </a:r>
          </a:p>
          <a:p>
            <a:endParaRPr lang="ru-RU" dirty="0"/>
          </a:p>
          <a:p>
            <a:r>
              <a:rPr lang="ru-RU" dirty="0"/>
              <a:t>Выполнили ученик 10г класса Лицей</a:t>
            </a:r>
            <a:r>
              <a:rPr lang="en-US" dirty="0"/>
              <a:t> ”</a:t>
            </a:r>
            <a:r>
              <a:rPr lang="ru-RU" dirty="0" err="1"/>
              <a:t>Политэк</a:t>
            </a:r>
            <a:r>
              <a:rPr lang="en-US" dirty="0"/>
              <a:t>” </a:t>
            </a:r>
            <a:r>
              <a:rPr lang="ru-RU" dirty="0"/>
              <a:t>Дубяга Данил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081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3734" y="2730500"/>
            <a:ext cx="8596668" cy="1320800"/>
          </a:xfrm>
        </p:spPr>
        <p:txBody>
          <a:bodyPr>
            <a:normAutofit/>
          </a:bodyPr>
          <a:lstStyle/>
          <a:p>
            <a:r>
              <a:rPr lang="ru-RU" sz="4800" dirty="0"/>
              <a:t>Спасибо за внимание !</a:t>
            </a:r>
          </a:p>
        </p:txBody>
      </p:sp>
    </p:spTree>
    <p:extLst>
      <p:ext uri="{BB962C8B-B14F-4D97-AF65-F5344CB8AC3E}">
        <p14:creationId xmlns:p14="http://schemas.microsoft.com/office/powerpoint/2010/main" val="4268981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587" y="-238539"/>
            <a:ext cx="9905998" cy="1905000"/>
          </a:xfrm>
        </p:spPr>
        <p:txBody>
          <a:bodyPr/>
          <a:lstStyle/>
          <a:p>
            <a:r>
              <a:rPr lang="ru-RU" dirty="0"/>
              <a:t>Что такое </a:t>
            </a:r>
            <a:r>
              <a:rPr lang="en-US" dirty="0"/>
              <a:t>“</a:t>
            </a:r>
            <a:r>
              <a:rPr lang="ru-RU" dirty="0"/>
              <a:t>Умный город</a:t>
            </a:r>
            <a:r>
              <a:rPr lang="en-US" dirty="0"/>
              <a:t>”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508" y="398050"/>
            <a:ext cx="8596668" cy="3880773"/>
          </a:xfrm>
        </p:spPr>
        <p:txBody>
          <a:bodyPr>
            <a:normAutofit/>
          </a:bodyPr>
          <a:lstStyle/>
          <a:p>
            <a:r>
              <a:rPr lang="ru-RU" b="1" dirty="0"/>
              <a:t>«Умный город»</a:t>
            </a:r>
            <a:r>
              <a:rPr lang="ru-RU" dirty="0"/>
              <a:t> — концепция интеграции нескольких </a:t>
            </a:r>
            <a:r>
              <a:rPr lang="ru-RU" dirty="0">
                <a:hlinkClick r:id="rId2" tooltip="Информационно-коммуникационные технологии"/>
              </a:rPr>
              <a:t>информационных и коммуникационных технологий</a:t>
            </a:r>
            <a:r>
              <a:rPr lang="ru-RU" dirty="0"/>
              <a:t> (ИКТ) и </a:t>
            </a:r>
            <a:r>
              <a:rPr lang="ru-RU" dirty="0">
                <a:hlinkClick r:id="rId3" tooltip="Интернет вещей"/>
              </a:rPr>
              <a:t>Интернета вещей</a:t>
            </a:r>
            <a:r>
              <a:rPr lang="ru-RU" dirty="0"/>
              <a:t> (</a:t>
            </a:r>
            <a:r>
              <a:rPr lang="ru-RU" dirty="0" err="1"/>
              <a:t>IoT</a:t>
            </a:r>
            <a:r>
              <a:rPr lang="ru-RU" dirty="0"/>
              <a:t> решения) для управления городским имуществом; активы города включают, в частности, местные отделы информационных систем, </a:t>
            </a:r>
            <a:r>
              <a:rPr lang="ru-RU" dirty="0">
                <a:hlinkClick r:id="rId4" tooltip="Школа"/>
              </a:rPr>
              <a:t>школы</a:t>
            </a:r>
            <a:r>
              <a:rPr lang="ru-RU" dirty="0"/>
              <a:t>, </a:t>
            </a:r>
            <a:r>
              <a:rPr lang="ru-RU" dirty="0">
                <a:hlinkClick r:id="rId5" tooltip="Библиотека"/>
              </a:rPr>
              <a:t>библиотеки</a:t>
            </a:r>
            <a:r>
              <a:rPr lang="ru-RU" dirty="0"/>
              <a:t>, транспорт, </a:t>
            </a:r>
            <a:r>
              <a:rPr lang="ru-RU" dirty="0">
                <a:hlinkClick r:id="rId6" tooltip="Больница"/>
              </a:rPr>
              <a:t>больницы</a:t>
            </a:r>
            <a:r>
              <a:rPr lang="ru-RU" dirty="0"/>
              <a:t>, </a:t>
            </a:r>
            <a:r>
              <a:rPr lang="ru-RU" dirty="0">
                <a:hlinkClick r:id="rId7" tooltip="Электростанция"/>
              </a:rPr>
              <a:t>электростанции</a:t>
            </a:r>
            <a:r>
              <a:rPr lang="ru-RU" dirty="0"/>
              <a:t>, системы водоснабжения и </a:t>
            </a:r>
            <a:r>
              <a:rPr lang="ru-RU" dirty="0">
                <a:hlinkClick r:id="rId8" tooltip="Система управления отходами"/>
              </a:rPr>
              <a:t>управления отходами</a:t>
            </a:r>
            <a:r>
              <a:rPr lang="ru-RU" dirty="0"/>
              <a:t>, </a:t>
            </a:r>
            <a:r>
              <a:rPr lang="ru-RU" dirty="0">
                <a:hlinkClick r:id="rId9" tooltip="Правоприменение"/>
              </a:rPr>
              <a:t>правоохранительные органы</a:t>
            </a:r>
            <a:r>
              <a:rPr lang="ru-RU" dirty="0"/>
              <a:t> и другие </a:t>
            </a:r>
            <a:r>
              <a:rPr lang="ru-RU" dirty="0">
                <a:hlinkClick r:id="rId10" tooltip="Обязательные работы"/>
              </a:rPr>
              <a:t>общественные службы</a:t>
            </a:r>
            <a:r>
              <a:rPr lang="ru-RU" dirty="0"/>
              <a:t>. </a:t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C:\Users\Василий\Desktop\smart_city_0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683" y="3241187"/>
            <a:ext cx="5037492" cy="33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458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Цели и задачи проекта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800" dirty="0">
                <a:effectLst/>
              </a:rPr>
              <a:t>1.Изучить понятие Умный город.</a:t>
            </a:r>
          </a:p>
          <a:p>
            <a:pPr lvl="0"/>
            <a:r>
              <a:rPr lang="ru-RU" sz="2800" dirty="0">
                <a:effectLst/>
              </a:rPr>
              <a:t>2.Создать технические устройства системы с использованием конструкторов </a:t>
            </a:r>
            <a:r>
              <a:rPr lang="en-US" sz="2800" dirty="0" err="1">
                <a:effectLst/>
              </a:rPr>
              <a:t>lego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mindstorms</a:t>
            </a:r>
            <a:r>
              <a:rPr lang="en-US" sz="2800" dirty="0">
                <a:effectLst/>
              </a:rPr>
              <a:t> EV</a:t>
            </a:r>
            <a:r>
              <a:rPr lang="ru-RU" sz="2800" dirty="0">
                <a:effectLst/>
              </a:rPr>
              <a:t>3, </a:t>
            </a:r>
            <a:r>
              <a:rPr lang="en-US" sz="2800" dirty="0" err="1">
                <a:effectLst/>
              </a:rPr>
              <a:t>arduino</a:t>
            </a:r>
            <a:r>
              <a:rPr lang="ru-RU" sz="2800" dirty="0">
                <a:effectLst/>
              </a:rPr>
              <a:t>, 3</a:t>
            </a:r>
            <a:r>
              <a:rPr lang="en-US" sz="2800" dirty="0">
                <a:effectLst/>
              </a:rPr>
              <a:t>D</a:t>
            </a:r>
            <a:r>
              <a:rPr lang="ru-RU" sz="2800" dirty="0">
                <a:effectLst/>
              </a:rPr>
              <a:t> печати и  лазерной резки.</a:t>
            </a:r>
          </a:p>
          <a:p>
            <a:pPr lvl="0"/>
            <a:r>
              <a:rPr lang="ru-RU" sz="2800" dirty="0">
                <a:effectLst/>
              </a:rPr>
              <a:t>3.Написать программы функционирования в средах </a:t>
            </a:r>
            <a:r>
              <a:rPr lang="en-US" sz="2800" dirty="0" err="1">
                <a:effectLst/>
              </a:rPr>
              <a:t>lego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mindstorms</a:t>
            </a:r>
            <a:r>
              <a:rPr lang="en-US" sz="2800" dirty="0">
                <a:effectLst/>
              </a:rPr>
              <a:t> EV</a:t>
            </a:r>
            <a:r>
              <a:rPr lang="ru-RU" sz="2800" dirty="0">
                <a:effectLst/>
              </a:rPr>
              <a:t>3,  </a:t>
            </a:r>
            <a:r>
              <a:rPr lang="en-US" sz="2800" dirty="0">
                <a:effectLst/>
              </a:rPr>
              <a:t>sublime text</a:t>
            </a:r>
            <a:r>
              <a:rPr lang="ru-RU" sz="2800" dirty="0">
                <a:effectLst/>
              </a:rPr>
              <a:t> 3, </a:t>
            </a:r>
            <a:r>
              <a:rPr lang="en-US" sz="2800" dirty="0">
                <a:effectLst/>
              </a:rPr>
              <a:t>Arduino</a:t>
            </a:r>
            <a:r>
              <a:rPr lang="ru-RU" sz="2800" dirty="0"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2850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566" y="609600"/>
            <a:ext cx="9905998" cy="1905000"/>
          </a:xfrm>
        </p:spPr>
        <p:txBody>
          <a:bodyPr/>
          <a:lstStyle/>
          <a:p>
            <a:r>
              <a:rPr lang="ru-RU" dirty="0"/>
              <a:t>Состав Умного города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70" y="2781300"/>
            <a:ext cx="9905998" cy="3124201"/>
          </a:xfrm>
        </p:spPr>
        <p:txBody>
          <a:bodyPr>
            <a:noAutofit/>
          </a:bodyPr>
          <a:lstStyle/>
          <a:p>
            <a:pPr lvl="0"/>
            <a:r>
              <a:rPr lang="ru-RU" sz="2800" dirty="0">
                <a:effectLst/>
              </a:rPr>
              <a:t>Умная заправка</a:t>
            </a:r>
          </a:p>
          <a:p>
            <a:pPr lvl="0"/>
            <a:r>
              <a:rPr lang="ru-RU" sz="2800" dirty="0">
                <a:effectLst/>
              </a:rPr>
              <a:t>Умная доставка еды</a:t>
            </a:r>
          </a:p>
          <a:p>
            <a:pPr lvl="0"/>
            <a:r>
              <a:rPr lang="ru-RU" sz="2800" dirty="0">
                <a:effectLst/>
              </a:rPr>
              <a:t>Метеостанции</a:t>
            </a:r>
          </a:p>
          <a:p>
            <a:pPr lvl="0"/>
            <a:r>
              <a:rPr lang="ru-RU" sz="2800" dirty="0">
                <a:effectLst/>
              </a:rPr>
              <a:t>Сайт</a:t>
            </a: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38914EB-9AE6-4134-912D-2C56BABF1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361" y="3800970"/>
            <a:ext cx="3272637" cy="245268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C2ADCD-7EC5-4D4B-8274-0E3A2C80B8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957" y="349153"/>
            <a:ext cx="3922642" cy="294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45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835" y="327547"/>
            <a:ext cx="9905998" cy="1354540"/>
          </a:xfrm>
        </p:spPr>
        <p:txBody>
          <a:bodyPr/>
          <a:lstStyle/>
          <a:p>
            <a:r>
              <a:rPr lang="ru-RU" dirty="0"/>
              <a:t>Сайт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70131" y="3733799"/>
            <a:ext cx="9905998" cy="312420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Василий\Desktop\s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2" y="1318987"/>
            <a:ext cx="9480843" cy="533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137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3724" y="-265044"/>
            <a:ext cx="5736465" cy="1905000"/>
          </a:xfrm>
        </p:spPr>
        <p:txBody>
          <a:bodyPr/>
          <a:lstStyle/>
          <a:p>
            <a:r>
              <a:rPr lang="ru-RU" dirty="0"/>
              <a:t>Система доставки еды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BB3F637B-CF66-41C9-8132-48A1B11245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64" y="1136374"/>
            <a:ext cx="6904384" cy="5178288"/>
          </a:xfrm>
        </p:spPr>
      </p:pic>
    </p:spTree>
    <p:extLst>
      <p:ext uri="{BB962C8B-B14F-4D97-AF65-F5344CB8AC3E}">
        <p14:creationId xmlns:p14="http://schemas.microsoft.com/office/powerpoint/2010/main" val="860957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2874" y="114300"/>
            <a:ext cx="9905998" cy="1905000"/>
          </a:xfrm>
        </p:spPr>
        <p:txBody>
          <a:bodyPr/>
          <a:lstStyle/>
          <a:p>
            <a:r>
              <a:rPr lang="ru-RU" dirty="0"/>
              <a:t>Метеостанция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F00612-71B2-4A9E-B150-9345CC3273C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976" y="1495665"/>
            <a:ext cx="5959793" cy="44722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3600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Корпуса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866" y="1041400"/>
            <a:ext cx="5121707" cy="2726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642" y="3060701"/>
            <a:ext cx="5244133" cy="2768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1032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621" y="318042"/>
            <a:ext cx="9905998" cy="1905000"/>
          </a:xfrm>
        </p:spPr>
        <p:txBody>
          <a:bodyPr/>
          <a:lstStyle/>
          <a:p>
            <a:r>
              <a:rPr lang="ru-RU" dirty="0"/>
              <a:t>заправка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141289"/>
            <a:ext cx="4363243" cy="327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799" y="3873500"/>
            <a:ext cx="3222487" cy="2416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9DEBB00-B5C2-4B6A-928D-F53E1ACE032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653" y="1604112"/>
            <a:ext cx="2616938" cy="46862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32440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Сетка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TM03457485[[fn=Сетка]]</Template>
  <TotalTime>1735</TotalTime>
  <Words>167</Words>
  <Application>Microsoft Office PowerPoint</Application>
  <PresentationFormat>Широкоэкранный</PresentationFormat>
  <Paragraphs>21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Сетка</vt:lpstr>
      <vt:lpstr>Проект “Умный город”</vt:lpstr>
      <vt:lpstr>Что такое “Умный город”</vt:lpstr>
      <vt:lpstr>Цели и задачи проекта </vt:lpstr>
      <vt:lpstr>Состав Умного города</vt:lpstr>
      <vt:lpstr>Сайт</vt:lpstr>
      <vt:lpstr>Система доставки еды</vt:lpstr>
      <vt:lpstr>Метеостанция</vt:lpstr>
      <vt:lpstr>Корпуса</vt:lpstr>
      <vt:lpstr>заправка</vt:lpstr>
      <vt:lpstr>Спасибо за внимание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“Умный город”</dc:title>
  <dc:creator>Aleksey</dc:creator>
  <cp:lastModifiedBy>Danil</cp:lastModifiedBy>
  <cp:revision>20</cp:revision>
  <dcterms:created xsi:type="dcterms:W3CDTF">2019-05-21T07:11:07Z</dcterms:created>
  <dcterms:modified xsi:type="dcterms:W3CDTF">2020-10-18T17:10:05Z</dcterms:modified>
</cp:coreProperties>
</file>