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86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4F95-B49C-4E28-BDE3-4ABA49BAC48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E492-2DEF-45A9-A1E4-66815A697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0930_093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095747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200930_093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857628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4643438" y="500042"/>
            <a:ext cx="4214842" cy="29289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Команда «Шагобосс»</a:t>
            </a:r>
            <a:endParaRPr lang="ru-RU" dirty="0"/>
          </a:p>
        </p:txBody>
      </p:sp>
      <p:pic>
        <p:nvPicPr>
          <p:cNvPr id="8" name="Рисунок 7" descr="20201001_162732.jpg"/>
          <p:cNvPicPr>
            <a:picLocks noChangeAspect="1"/>
          </p:cNvPicPr>
          <p:nvPr/>
        </p:nvPicPr>
        <p:blipFill>
          <a:blip r:embed="rId4" cstate="print"/>
          <a:srcRect b="21145"/>
          <a:stretch>
            <a:fillRect/>
          </a:stretch>
        </p:blipFill>
        <p:spPr>
          <a:xfrm>
            <a:off x="214282" y="3643314"/>
            <a:ext cx="407196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1001_162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69128" y="1012014"/>
            <a:ext cx="581029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0201001_162747.jpg"/>
          <p:cNvPicPr>
            <a:picLocks noChangeAspect="1"/>
          </p:cNvPicPr>
          <p:nvPr/>
        </p:nvPicPr>
        <p:blipFill>
          <a:blip r:embed="rId3" cstate="print"/>
          <a:srcRect l="39706"/>
          <a:stretch>
            <a:fillRect/>
          </a:stretch>
        </p:blipFill>
        <p:spPr>
          <a:xfrm rot="5400000">
            <a:off x="5179211" y="1393029"/>
            <a:ext cx="3571900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1001_162801.jpg"/>
          <p:cNvPicPr>
            <a:picLocks noChangeAspect="1"/>
          </p:cNvPicPr>
          <p:nvPr/>
        </p:nvPicPr>
        <p:blipFill>
          <a:blip r:embed="rId2" cstate="print"/>
          <a:srcRect l="40625" r="9375"/>
          <a:stretch>
            <a:fillRect/>
          </a:stretch>
        </p:blipFill>
        <p:spPr>
          <a:xfrm rot="5400000">
            <a:off x="1571574" y="-1000126"/>
            <a:ext cx="6072231" cy="878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2025</dc:creator>
  <cp:lastModifiedBy>Учитель 2025</cp:lastModifiedBy>
  <cp:revision>2</cp:revision>
  <dcterms:created xsi:type="dcterms:W3CDTF">2020-09-30T14:01:43Z</dcterms:created>
  <dcterms:modified xsi:type="dcterms:W3CDTF">2020-10-01T13:15:12Z</dcterms:modified>
</cp:coreProperties>
</file>