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58" r:id="rId3"/>
    <p:sldId id="259" r:id="rId4"/>
    <p:sldId id="266" r:id="rId5"/>
    <p:sldId id="260" r:id="rId6"/>
    <p:sldId id="267" r:id="rId7"/>
    <p:sldId id="262" r:id="rId8"/>
    <p:sldId id="265" r:id="rId9"/>
    <p:sldId id="268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CAB0-E6AE-4800-B34B-E1F9FD535A7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5EB7F9-8ADA-43A9-90B0-D0CF8F8976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solidFill>
              <a:schemeClr val="tx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solidFill>
              <a:schemeClr val="tx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3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CAB0-E6AE-4800-B34B-E1F9FD535A7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5EB7F9-8ADA-43A9-90B0-D0CF8F8976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5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CAB0-E6AE-4800-B34B-E1F9FD535A7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5EB7F9-8ADA-43A9-90B0-D0CF8F8976E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2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CAB0-E6AE-4800-B34B-E1F9FD535A7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5EB7F9-8ADA-43A9-90B0-D0CF8F8976E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3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4084" y="2953063"/>
            <a:ext cx="9959716" cy="275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4755" y="5833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CAB0-E6AE-4800-B34B-E1F9FD535A74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9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-23071"/>
            <a:ext cx="1394085" cy="1098043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4" y="1083052"/>
            <a:ext cx="7794885" cy="1325563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solidFill>
              <a:schemeClr val="tx1">
                <a:alpha val="82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Светодиодные шашки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91308" y="6372679"/>
            <a:ext cx="1394085" cy="514260"/>
          </a:xfrm>
          <a:prstGeom prst="rect">
            <a:avLst/>
          </a:prstGeom>
          <a:solidFill>
            <a:schemeClr val="accent4">
              <a:alpha val="84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04499" y="5090367"/>
            <a:ext cx="1394085" cy="1319134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394084" y="6421264"/>
            <a:ext cx="1394085" cy="46939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388840" y="3718081"/>
            <a:ext cx="1394085" cy="1319134"/>
          </a:xfrm>
          <a:prstGeom prst="rect">
            <a:avLst/>
          </a:prstGeom>
          <a:solidFill>
            <a:schemeClr val="accent4">
              <a:alpha val="79000"/>
            </a:scheme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782925" y="5037216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9388840" y="1079813"/>
            <a:ext cx="1394085" cy="13191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0782925" y="2398947"/>
            <a:ext cx="1394085" cy="131913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782924" y="-14991"/>
            <a:ext cx="1394085" cy="10899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-23071"/>
            <a:ext cx="1394085" cy="1098043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solidFill>
              <a:schemeClr val="tx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591308" y="6372679"/>
            <a:ext cx="1394085" cy="514260"/>
          </a:xfrm>
          <a:prstGeom prst="rect">
            <a:avLst/>
          </a:prstGeom>
          <a:solidFill>
            <a:schemeClr val="accent4">
              <a:alpha val="84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804499" y="5090367"/>
            <a:ext cx="1394085" cy="1319134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394084" y="6421264"/>
            <a:ext cx="1394085" cy="46939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84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7000">
              <a:schemeClr val="bg1">
                <a:lumMod val="75000"/>
                <a:lumOff val="25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5D464-F3B5-D544-8091-06DEC7D85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8" y="1077687"/>
            <a:ext cx="7821386" cy="1322613"/>
          </a:xfrm>
          <a:solidFill>
            <a:schemeClr val="tx1">
              <a:lumMod val="50000"/>
              <a:lumOff val="50000"/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4DB3F7-E9BE-AC45-88A0-88E152A0E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727" y="3083168"/>
            <a:ext cx="7821387" cy="2315115"/>
          </a:xfrm>
        </p:spPr>
        <p:txBody>
          <a:bodyPr>
            <a:noAutofit/>
          </a:bodyPr>
          <a:lstStyle/>
          <a:p>
            <a:pPr lvl="1" algn="l"/>
            <a:r>
              <a:rPr lang="ru-RU" sz="2400" dirty="0" smtClean="0"/>
              <a:t>Выполнили</a:t>
            </a:r>
          </a:p>
          <a:p>
            <a:pPr lvl="1" algn="l"/>
            <a:r>
              <a:rPr lang="ru-RU" sz="2400" dirty="0" smtClean="0"/>
              <a:t>Кулаков Дмитрий Алексеевич</a:t>
            </a:r>
          </a:p>
          <a:p>
            <a:pPr lvl="1" algn="l"/>
            <a:r>
              <a:rPr lang="ru-RU" sz="2400" dirty="0" err="1" smtClean="0"/>
              <a:t>Деревянкина</a:t>
            </a:r>
            <a:r>
              <a:rPr lang="ru-RU" sz="2400" dirty="0" smtClean="0"/>
              <a:t> Мария Евгеньевна</a:t>
            </a:r>
          </a:p>
          <a:p>
            <a:pPr lvl="1" algn="l"/>
            <a:r>
              <a:rPr lang="ru-RU" sz="2400" dirty="0" smtClean="0"/>
              <a:t>АНО ДО Кванториум НЭЛ г. Пенза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4257" y="1077687"/>
            <a:ext cx="7821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 ограниченными возможностями здоровья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701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026" y="-25758"/>
            <a:ext cx="7888574" cy="1094281"/>
          </a:xfrm>
        </p:spPr>
        <p:txBody>
          <a:bodyPr/>
          <a:lstStyle/>
          <a:p>
            <a:r>
              <a:rPr lang="ru-RU" dirty="0" smtClean="0"/>
              <a:t>В перспективе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37" y="1346260"/>
            <a:ext cx="9374264" cy="41490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Н</a:t>
            </a:r>
            <a:r>
              <a:rPr lang="ru-RU" dirty="0" smtClean="0"/>
              <a:t>аладить </a:t>
            </a:r>
            <a:r>
              <a:rPr lang="ru-RU" dirty="0"/>
              <a:t>систему голосового </a:t>
            </a:r>
            <a:r>
              <a:rPr lang="ru-RU" dirty="0" smtClean="0"/>
              <a:t>управления на Яндекс Алисе.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Составить алгоритм общения с Алисой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Сделать программное обеспечение кроссплатформенным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обавить индикатор счёта и ошибок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Распространить устройство.</a:t>
            </a:r>
          </a:p>
          <a:p>
            <a:endParaRPr lang="ru-RU" dirty="0"/>
          </a:p>
        </p:txBody>
      </p:sp>
      <p:pic>
        <p:nvPicPr>
          <p:cNvPr id="4098" name="Picture 2" descr="Шахматная доска в перспективе с двумя точками схода - Урок 15.5 | Уроки  рисования и черчения для начинающ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01" y="3717561"/>
            <a:ext cx="3103275" cy="26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конечном итоге мы хотим распространить проект «умные шашки» для повышения умственного развития </a:t>
            </a:r>
            <a:r>
              <a:rPr lang="ru-RU" dirty="0" smtClean="0"/>
              <a:t>и самореализации людей </a:t>
            </a:r>
            <a:r>
              <a:rPr lang="ru-RU" dirty="0"/>
              <a:t>с ограниченными возможностями здоровья, разработать технологию простого создания аналогов нашего </a:t>
            </a:r>
            <a:r>
              <a:rPr lang="ru-RU" dirty="0" smtClean="0"/>
              <a:t>устройства.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5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5981"/>
            <a:ext cx="1387929" cy="5183912"/>
          </a:xfrm>
          <a:solidFill>
            <a:schemeClr val="tx1">
              <a:lumMod val="50000"/>
              <a:lumOff val="50000"/>
              <a:alpha val="31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9011" y="404729"/>
            <a:ext cx="7794885" cy="247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р</a:t>
            </a:r>
            <a:r>
              <a:rPr lang="ru-RU" sz="3200" i="1" dirty="0" smtClean="0"/>
              <a:t>азработать устройство, обеспечивающее дистанционную игру в шашки</a:t>
            </a:r>
          </a:p>
          <a:p>
            <a:pPr marL="0" indent="0">
              <a:buNone/>
            </a:pPr>
            <a:endParaRPr lang="ru-RU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39011" y="3170062"/>
            <a:ext cx="82234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для людей с ограниченными возможностями (в частности, с проблемами опорно-двигательной системы)</a:t>
            </a:r>
          </a:p>
          <a:p>
            <a:endParaRPr lang="ru-RU" dirty="0"/>
          </a:p>
        </p:txBody>
      </p:sp>
      <p:pic>
        <p:nvPicPr>
          <p:cNvPr id="7" name="Picture 2" descr="О разном :: Общие темы :: Шашки в России :: Сайт о шашках и шашис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75" y="1453243"/>
            <a:ext cx="4487044" cy="16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29119"/>
          <a:stretch/>
        </p:blipFill>
        <p:spPr>
          <a:xfrm>
            <a:off x="6434395" y="4327301"/>
            <a:ext cx="2877031" cy="23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40971"/>
            <a:ext cx="1394084" cy="5176156"/>
          </a:xfrm>
          <a:solidFill>
            <a:schemeClr val="tx1">
              <a:lumMod val="50000"/>
              <a:lumOff val="50000"/>
              <a:alpha val="29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2777" y="401321"/>
            <a:ext cx="8076487" cy="47026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ыяснить </a:t>
            </a:r>
            <a:r>
              <a:rPr lang="ru-RU" dirty="0"/>
              <a:t>потребности целевой </a:t>
            </a:r>
            <a:r>
              <a:rPr lang="ru-RU" dirty="0" smtClean="0"/>
              <a:t>аудитории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оздать </a:t>
            </a:r>
            <a:r>
              <a:rPr lang="ru-RU" dirty="0"/>
              <a:t>плату управления по лазерно-утюжной </a:t>
            </a:r>
            <a:r>
              <a:rPr lang="ru-RU" dirty="0" smtClean="0"/>
              <a:t>технологии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Разработать программный код для устройства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азработать управление голосом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Выявить ошибки работы в тестах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Проанализировать, в чём удобство и неудобство использования финальной версии продукта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ак определить цели и задачи курсовой раб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24" y="4215036"/>
            <a:ext cx="2936383" cy="24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508" y="932571"/>
            <a:ext cx="7826269" cy="481692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Актуальность</a:t>
            </a:r>
            <a:r>
              <a:rPr lang="ru-RU" dirty="0"/>
              <a:t> </a:t>
            </a:r>
          </a:p>
          <a:p>
            <a:pPr marL="0" indent="0" fontAlgn="base">
              <a:buNone/>
            </a:pPr>
            <a:r>
              <a:rPr lang="ru-RU" dirty="0" smtClean="0"/>
              <a:t>В </a:t>
            </a:r>
            <a:r>
              <a:rPr lang="ru-RU" dirty="0"/>
              <a:t>современном мире </a:t>
            </a:r>
            <a:r>
              <a:rPr lang="ru-RU" dirty="0" smtClean="0"/>
              <a:t>много людей </a:t>
            </a:r>
            <a:r>
              <a:rPr lang="ru-RU" dirty="0"/>
              <a:t>разного возраста</a:t>
            </a:r>
            <a:r>
              <a:rPr lang="ru-RU" dirty="0" smtClean="0"/>
              <a:t>, которые имеют </a:t>
            </a:r>
            <a:r>
              <a:rPr lang="ru-RU" dirty="0"/>
              <a:t>нарушения опорно-двигательной </a:t>
            </a:r>
            <a:r>
              <a:rPr lang="ru-RU" dirty="0" smtClean="0"/>
              <a:t>системы. Игра в </a:t>
            </a:r>
            <a:r>
              <a:rPr lang="ru-RU" dirty="0"/>
              <a:t>шашки </a:t>
            </a:r>
            <a:r>
              <a:rPr lang="ru-RU" dirty="0" smtClean="0"/>
              <a:t>поможет умственному развитию людей </a:t>
            </a:r>
            <a:r>
              <a:rPr lang="ru-RU" dirty="0"/>
              <a:t>с </a:t>
            </a:r>
            <a:r>
              <a:rPr lang="ru-RU" dirty="0" smtClean="0"/>
              <a:t>ОВЗ.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Ожидаемым результатом </a:t>
            </a:r>
            <a:r>
              <a:rPr lang="ru-RU" b="1" dirty="0" smtClean="0"/>
              <a:t>проекта</a:t>
            </a:r>
          </a:p>
          <a:p>
            <a:pPr marL="0" indent="0">
              <a:buNone/>
            </a:pPr>
            <a:r>
              <a:rPr lang="ru-RU" dirty="0"/>
              <a:t>я</a:t>
            </a:r>
            <a:r>
              <a:rPr lang="ru-RU" dirty="0" smtClean="0"/>
              <a:t>вляется готовое </a:t>
            </a:r>
            <a:r>
              <a:rPr lang="ru-RU" dirty="0"/>
              <a:t>устройство, которое в дальнейшем можно классифицировать как игру для саморазвития.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4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6" y="0"/>
            <a:ext cx="7837714" cy="1077686"/>
          </a:xfrm>
          <a:solidFill>
            <a:schemeClr val="tx1">
              <a:lumMod val="50000"/>
              <a:lumOff val="50000"/>
              <a:alpha val="74000"/>
            </a:schemeClr>
          </a:solidFill>
          <a:ln>
            <a:solidFill>
              <a:schemeClr val="tx1">
                <a:alpha val="86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Переходные версии</a:t>
            </a:r>
            <a:br>
              <a:rPr lang="ru-RU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2219" y="1371319"/>
            <a:ext cx="3253442" cy="27551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Электромагниты	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fficeArt object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36229" y="1999191"/>
            <a:ext cx="3239432" cy="45365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9554" y="1999191"/>
            <a:ext cx="3324632" cy="45365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079" y="1999191"/>
            <a:ext cx="3247687" cy="4536520"/>
          </a:xfrm>
          <a:prstGeom prst="rect">
            <a:avLst/>
          </a:prstGeom>
        </p:spPr>
      </p:pic>
      <p:sp>
        <p:nvSpPr>
          <p:cNvPr id="8" name="Объект 6"/>
          <p:cNvSpPr txBox="1">
            <a:spLocks/>
          </p:cNvSpPr>
          <p:nvPr/>
        </p:nvSpPr>
        <p:spPr>
          <a:xfrm>
            <a:off x="4549554" y="1371319"/>
            <a:ext cx="3253442" cy="275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RGB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светодиоды	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8083872" y="1371319"/>
            <a:ext cx="4176100" cy="275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Адресные светодиоды	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</a:t>
            </a:r>
            <a:endParaRPr lang="ru-RU" dirty="0"/>
          </a:p>
        </p:txBody>
      </p:sp>
      <p:pic>
        <p:nvPicPr>
          <p:cNvPr id="4" name="Picture 8" descr="телефон android редакционное изображение. иллюстрации насчитывающей android  - 224308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56" y="2801390"/>
            <a:ext cx="2165465" cy="20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стречайте Bluetooth 5.0 — в 4 раза дальше и в 2 раза быстрее / Хаб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r="20890"/>
          <a:stretch/>
        </p:blipFill>
        <p:spPr bwMode="auto">
          <a:xfrm>
            <a:off x="6585197" y="2801389"/>
            <a:ext cx="1978702" cy="20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к установить звук на компьютере – инструк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6" y="2823188"/>
            <a:ext cx="2314294" cy="20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белая и черная шахматная доска, шахматная доска шахматная фигура, шахматная  доска PNG | Hot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68" y="2780734"/>
            <a:ext cx="2110921" cy="20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</a:t>
            </a:r>
            <a:endParaRPr lang="ru-RU" dirty="0"/>
          </a:p>
        </p:txBody>
      </p:sp>
      <p:pic>
        <p:nvPicPr>
          <p:cNvPr id="2050" name="Picture 2" descr="ATmega328 - ATmega328 - qwe.wi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6525" r="19506" b="9467"/>
          <a:stretch/>
        </p:blipFill>
        <p:spPr bwMode="auto">
          <a:xfrm>
            <a:off x="986286" y="2533337"/>
            <a:ext cx="2164696" cy="20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tooth-модуль HC-06 / Купить в Москве и СПБ с доставкой по России /  Ампер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52" y="4392118"/>
            <a:ext cx="2164696" cy="20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елефон android редакционное изображение. иллюстрации насчитывающей android  - 224308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84" y="4422098"/>
            <a:ext cx="2164696" cy="20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Адресная светодиодная лента | Giant4 | Яндекс Дзе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r="13685" b="7772"/>
          <a:stretch/>
        </p:blipFill>
        <p:spPr bwMode="auto">
          <a:xfrm>
            <a:off x="5963018" y="2528778"/>
            <a:ext cx="2164696" cy="19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Точная механика: рисуем шестеренки в CorelDRA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17" y="1084151"/>
            <a:ext cx="1676274" cy="13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30" y="-45295"/>
            <a:ext cx="7866358" cy="1122981"/>
          </a:xfrm>
        </p:spPr>
        <p:txBody>
          <a:bodyPr/>
          <a:lstStyle/>
          <a:p>
            <a:r>
              <a:rPr lang="ru-RU" dirty="0" smtClean="0"/>
              <a:t>Плата устройства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13" t="47517" r="18995" b="13924"/>
          <a:stretch/>
        </p:blipFill>
        <p:spPr>
          <a:xfrm>
            <a:off x="227166" y="4992987"/>
            <a:ext cx="4899205" cy="1599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566" t="24415" r="23470" b="10667"/>
          <a:stretch/>
        </p:blipFill>
        <p:spPr>
          <a:xfrm>
            <a:off x="5276538" y="1275427"/>
            <a:ext cx="6619632" cy="4740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5656" t="31685" r="1639" b="14081"/>
          <a:stretch/>
        </p:blipFill>
        <p:spPr>
          <a:xfrm>
            <a:off x="227166" y="1275427"/>
            <a:ext cx="3987383" cy="3717560"/>
          </a:xfrm>
          <a:prstGeom prst="rect">
            <a:avLst/>
          </a:prstGeom>
        </p:spPr>
      </p:pic>
      <p:pic>
        <p:nvPicPr>
          <p:cNvPr id="3082" name="Picture 10" descr="Процессор | Бесплатно знач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10" y="1"/>
            <a:ext cx="1157994" cy="10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Корпус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99" t="16746" r="79297" b="72427"/>
          <a:stretch/>
        </p:blipFill>
        <p:spPr>
          <a:xfrm>
            <a:off x="5640945" y="1084019"/>
            <a:ext cx="3548023" cy="1324596"/>
          </a:xfrm>
          <a:prstGeom prst="rect">
            <a:avLst/>
          </a:prstGeom>
        </p:spPr>
      </p:pic>
      <p:pic>
        <p:nvPicPr>
          <p:cNvPr id="5" name="Picture 2" descr="https://sun9-58.userapi.com/jTfxj8qAkGmHai3mhMMnuMN1K2idqlkdrdrSrg/4RPXWEJ-TW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2" y="2759334"/>
            <a:ext cx="5242536" cy="29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4.userapi.com/taPkQsTFvKSQWH0kROHQpEaKQLfwrJa9NcIAAw/oT6YUS0Zwa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53" y="2759334"/>
            <a:ext cx="5242536" cy="29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ш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шки" id="{8052B3AC-0B30-4B13-99E7-5CAE93E2DB63}" vid="{992DBC14-2C93-4C9A-A0DB-69D837D2D7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Шашки</Template>
  <TotalTime>429</TotalTime>
  <Words>196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Wingdings</vt:lpstr>
      <vt:lpstr>Шашки</vt:lpstr>
      <vt:lpstr>     </vt:lpstr>
      <vt:lpstr>Цель</vt:lpstr>
      <vt:lpstr>Задачи</vt:lpstr>
      <vt:lpstr>Презентация PowerPoint</vt:lpstr>
      <vt:lpstr>Переходные версии </vt:lpstr>
      <vt:lpstr>Алгоритм работы</vt:lpstr>
      <vt:lpstr>Составляющие</vt:lpstr>
      <vt:lpstr>Плата устройства</vt:lpstr>
      <vt:lpstr>Корпус</vt:lpstr>
      <vt:lpstr>В перспективе</vt:lpstr>
      <vt:lpstr>Заключение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Шашки для детей с ограниченными возможностями здоровья</dc:title>
  <dc:creator>Админ</dc:creator>
  <cp:lastModifiedBy>Дима</cp:lastModifiedBy>
  <cp:revision>53</cp:revision>
  <dcterms:created xsi:type="dcterms:W3CDTF">2020-01-28T16:27:13Z</dcterms:created>
  <dcterms:modified xsi:type="dcterms:W3CDTF">2020-09-24T05:31:14Z</dcterms:modified>
</cp:coreProperties>
</file>