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EC603-B94A-4D0D-BBBB-1E95BDBBAFCA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65549-CAE0-45D9-B3BA-17A2615E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3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65549-CAE0-45D9-B3BA-17A2615EE3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83E2E44-55D2-47A8-B613-4408CA66E765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036A9B-886B-4B1F-9561-6AE8E0B0BEB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2E44-55D2-47A8-B613-4408CA66E765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6A9B-886B-4B1F-9561-6AE8E0B0B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2E44-55D2-47A8-B613-4408CA66E765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6A9B-886B-4B1F-9561-6AE8E0B0B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2E44-55D2-47A8-B613-4408CA66E765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6A9B-886B-4B1F-9561-6AE8E0B0B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2E44-55D2-47A8-B613-4408CA66E765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6A9B-886B-4B1F-9561-6AE8E0B0B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2E44-55D2-47A8-B613-4408CA66E765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6A9B-886B-4B1F-9561-6AE8E0B0BE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2E44-55D2-47A8-B613-4408CA66E765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6A9B-886B-4B1F-9561-6AE8E0B0B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2E44-55D2-47A8-B613-4408CA66E765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6A9B-886B-4B1F-9561-6AE8E0B0B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2E44-55D2-47A8-B613-4408CA66E765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6A9B-886B-4B1F-9561-6AE8E0B0B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2E44-55D2-47A8-B613-4408CA66E765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6A9B-886B-4B1F-9561-6AE8E0B0BEB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2E44-55D2-47A8-B613-4408CA66E765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6A9B-886B-4B1F-9561-6AE8E0B0B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83E2E44-55D2-47A8-B613-4408CA66E765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1036A9B-886B-4B1F-9561-6AE8E0B0BE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-459432"/>
            <a:ext cx="3672407" cy="22512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 пушистых и пернатых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0589" y="5048691"/>
            <a:ext cx="3309803" cy="126062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Команда «</a:t>
            </a:r>
            <a:r>
              <a:rPr lang="ru-RU" b="1" dirty="0" err="1" smtClean="0">
                <a:solidFill>
                  <a:srgbClr val="C00000"/>
                </a:solidFill>
              </a:rPr>
              <a:t>Эврик</a:t>
            </a:r>
            <a:r>
              <a:rPr lang="en-US" b="1" dirty="0" smtClean="0">
                <a:solidFill>
                  <a:srgbClr val="C00000"/>
                </a:solidFill>
              </a:rPr>
              <a:t>Boys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Степан Лысов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Николай Мельников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Учитель\Desktop\Проект Питер\Робо\IMG_76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7515" r="3678"/>
          <a:stretch/>
        </p:blipFill>
        <p:spPr bwMode="auto">
          <a:xfrm>
            <a:off x="253209" y="4014"/>
            <a:ext cx="4102767" cy="2794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34668" y="3226895"/>
            <a:ext cx="4499992" cy="4234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 smtClean="0"/>
              <a:t>Создание робота для помощи егерям, лесникам и охотоведам в кормлении и наблюдении за животными на протяжении всего года.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 smtClean="0"/>
              <a:t>Отслеживание с помощью робота мест незаконной вырубки деревьев и отстрела животных.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 smtClean="0"/>
              <a:t>Определение мест очагов возгорания леса и предупреждения об этом.</a:t>
            </a:r>
          </a:p>
          <a:p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3560" y="257403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Цель проекта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5932" y="6237312"/>
            <a:ext cx="534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Руководитель: Кузнецов Антон Андреевич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Учитель\Desktop\Проект Питер\skhema_prints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10" y="1772816"/>
            <a:ext cx="4683107" cy="3311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123\Desktop\Питер\Робо\цвет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4"/>
            <a:ext cx="2346960" cy="254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123\Desktop\Питер\Робо\гироскопически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54" y="605542"/>
            <a:ext cx="2391410" cy="239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23\Desktop\Питер\Робо\ультразвук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7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011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Конструктор </a:t>
            </a: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LEGO </a:t>
            </a:r>
            <a:r>
              <a:rPr lang="ru-RU" sz="16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Mindstorms</a:t>
            </a: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</p:txBody>
      </p:sp>
      <p:pic>
        <p:nvPicPr>
          <p:cNvPr id="4" name="Объект 3" descr="C:\Users\Учитель\Desktop\Проект Питер\Робо\IMG_7641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54" y="1441643"/>
            <a:ext cx="4609621" cy="314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556792"/>
            <a:ext cx="223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Ультразвуковой датчик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74937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Гироскопический датчик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40770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Два датчика цвета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 descr="C:\Users\User\Desktop\Питер\Робо\large-motor-ev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365104"/>
            <a:ext cx="2684145" cy="201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User\Desktop\Питер\Робо\s12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5207" y="4437112"/>
            <a:ext cx="2414905" cy="181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23528" y="5949280"/>
            <a:ext cx="504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Четыре мотора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 descr="C:\Users\User\Desktop\Питер\Робо\750x750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3" y="2379076"/>
            <a:ext cx="1872208" cy="184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51520" y="3923764"/>
            <a:ext cx="25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Блок управления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 descr="C:\Users\Учитель\Desktop\Проект Питер\Робо\IMG_7575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1" t="29148" r="13311" b="18381"/>
          <a:stretch/>
        </p:blipFill>
        <p:spPr bwMode="auto">
          <a:xfrm>
            <a:off x="5976156" y="4796735"/>
            <a:ext cx="2233919" cy="119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473512" y="5886175"/>
            <a:ext cx="27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Гусеницы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C:\Users\123\Desktop\Питер\Робо\IMG_759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7"/>
          <a:stretch/>
        </p:blipFill>
        <p:spPr bwMode="auto">
          <a:xfrm>
            <a:off x="2774758" y="620688"/>
            <a:ext cx="3157855" cy="191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Учитель\Desktop\Проект Питер\Робо\IMG_75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020139" cy="2013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Desktop\Проект Питер\Робо\IMG_75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t="34366"/>
          <a:stretch/>
        </p:blipFill>
        <p:spPr bwMode="auto">
          <a:xfrm rot="16200000">
            <a:off x="6561868" y="2500709"/>
            <a:ext cx="1726994" cy="2485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Проект Питер\Робо\IMG_759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2" r="23329"/>
          <a:stretch/>
        </p:blipFill>
        <p:spPr bwMode="auto">
          <a:xfrm>
            <a:off x="387927" y="2131439"/>
            <a:ext cx="1562410" cy="2449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182" y="116632"/>
            <a:ext cx="3280210" cy="7578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робота</a:t>
            </a:r>
            <a:b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User\Desktop\Питер\Робо\IMG_7620.jpg"/>
          <p:cNvPicPr/>
          <p:nvPr/>
        </p:nvPicPr>
        <p:blipFill rotWithShape="1">
          <a:blip r:embed="rId6" cstate="print"/>
          <a:srcRect l="3410" t="6193" r="7416" b="5163"/>
          <a:stretch/>
        </p:blipFill>
        <p:spPr bwMode="auto">
          <a:xfrm>
            <a:off x="1475657" y="1844824"/>
            <a:ext cx="4680519" cy="295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16016" y="4653136"/>
            <a:ext cx="319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режима работы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 descr="C:\Users\Учитель\Desktop\Проект Питер\Робо\IMG_76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620688"/>
            <a:ext cx="3491084" cy="2329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2615" y="5050815"/>
            <a:ext cx="324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автоматический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32615" y="591933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полуавтоматический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93087" y="60119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ручной</a:t>
            </a:r>
            <a:endParaRPr lang="ru-RU" b="1" dirty="0"/>
          </a:p>
        </p:txBody>
      </p:sp>
      <p:pic>
        <p:nvPicPr>
          <p:cNvPr id="20" name="Рисунок 19" descr="C:\Users\Учитель\Desktop\Проект Питер\GPS.gif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5689"/>
            <a:ext cx="1794551" cy="163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Учитель\Desktop\Проект Питер\925600354_pult-upravleniya-dji.jpg"/>
          <p:cNvPicPr/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7" t="8965" r="27929" b="10352"/>
          <a:stretch/>
        </p:blipFill>
        <p:spPr bwMode="auto">
          <a:xfrm>
            <a:off x="7344308" y="4930161"/>
            <a:ext cx="1318260" cy="1530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трелка вправо 8"/>
          <p:cNvSpPr/>
          <p:nvPr/>
        </p:nvSpPr>
        <p:spPr>
          <a:xfrm rot="7355681">
            <a:off x="5334058" y="5490977"/>
            <a:ext cx="703646" cy="241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669144">
            <a:off x="4868249" y="5037341"/>
            <a:ext cx="703646" cy="241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3982920">
            <a:off x="6362185" y="5502995"/>
            <a:ext cx="703646" cy="241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117</TotalTime>
  <Words>90</Words>
  <Application>Microsoft Office PowerPoint</Application>
  <PresentationFormat>Экран (4:3)</PresentationFormat>
  <Paragraphs>22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Остин</vt:lpstr>
      <vt:lpstr>Друг пушистых и пернатых</vt:lpstr>
      <vt:lpstr>Конструктор LEGO Education Mindstorms EV 3</vt:lpstr>
      <vt:lpstr>Создание робота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Друг пушистых и пернатых</dc:title>
  <dc:creator>Учитель</dc:creator>
  <cp:lastModifiedBy>Учитель</cp:lastModifiedBy>
  <cp:revision>23</cp:revision>
  <dcterms:created xsi:type="dcterms:W3CDTF">2019-09-23T16:38:53Z</dcterms:created>
  <dcterms:modified xsi:type="dcterms:W3CDTF">2019-09-24T05:32:33Z</dcterms:modified>
</cp:coreProperties>
</file>