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12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5701-FE60-48C3-B9AD-E4F3EF599D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48F8-6E2D-4DE9-8E99-8BDF0CDB4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fAROry8T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t3.depositphotos.com/1519230/18831/v/1600/depositphotos_188313666-stock-illustration-japanese-sumo-wrestl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94" b="10350"/>
          <a:stretch>
            <a:fillRect/>
          </a:stretch>
        </p:blipFill>
        <p:spPr bwMode="auto">
          <a:xfrm>
            <a:off x="357158" y="0"/>
            <a:ext cx="764386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2286016" cy="209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л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876"/>
            <a:ext cx="2357454" cy="150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71942"/>
            <a:ext cx="3214710" cy="257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642918"/>
            <a:ext cx="2571768" cy="261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AutoShape 8" descr="http://www.ukiyoe-ota-muse.jp/wp-content/uploads/exhibition/2014_sumou_rikisi/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857752" y="785794"/>
            <a:ext cx="4286248" cy="300039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Наша команда «Патриот»: </a:t>
            </a: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Салиндер</a:t>
            </a:r>
            <a:r>
              <a:rPr lang="ru-RU" sz="2800" dirty="0" smtClean="0">
                <a:solidFill>
                  <a:srgbClr val="FF0000"/>
                </a:solidFill>
              </a:rPr>
              <a:t> Олег, </a:t>
            </a:r>
            <a:r>
              <a:rPr lang="ru-RU" sz="2800" dirty="0" err="1" smtClean="0">
                <a:solidFill>
                  <a:srgbClr val="FF0000"/>
                </a:solidFill>
              </a:rPr>
              <a:t>Салиндер</a:t>
            </a:r>
            <a:r>
              <a:rPr lang="ru-RU" sz="2800" dirty="0" smtClean="0">
                <a:solidFill>
                  <a:srgbClr val="FF0000"/>
                </a:solidFill>
              </a:rPr>
              <a:t> Анатолий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на видео: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71612"/>
            <a:ext cx="8229600" cy="4525963"/>
          </a:xfrm>
        </p:spPr>
        <p:txBody>
          <a:bodyPr/>
          <a:lstStyle/>
          <a:p>
            <a:r>
              <a:rPr lang="ru-RU" dirty="0">
                <a:hlinkClick r:id="rId2"/>
              </a:rPr>
              <a:t>https://youtu.be/YfAROry8TEU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4929222" cy="394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785794"/>
            <a:ext cx="5877253" cy="539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2357430"/>
            <a:ext cx="2285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 робот «Патриот»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356"/>
            <a:ext cx="5033973" cy="583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1500174"/>
            <a:ext cx="2285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Наша команда «Патриот»: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Салиндер</a:t>
            </a:r>
            <a:r>
              <a:rPr lang="ru-RU" sz="3200" b="1" dirty="0" smtClean="0">
                <a:solidFill>
                  <a:srgbClr val="FF0000"/>
                </a:solidFill>
              </a:rPr>
              <a:t> Олег, </a:t>
            </a:r>
            <a:r>
              <a:rPr lang="ru-RU" sz="3200" b="1" dirty="0" err="1" smtClean="0">
                <a:solidFill>
                  <a:srgbClr val="FF0000"/>
                </a:solidFill>
              </a:rPr>
              <a:t>Салиндер</a:t>
            </a:r>
            <a:r>
              <a:rPr lang="ru-RU" sz="3200" b="1" dirty="0" smtClean="0">
                <a:solidFill>
                  <a:srgbClr val="FF0000"/>
                </a:solidFill>
              </a:rPr>
              <a:t> Анатолий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Ссылка на видео: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2025</dc:creator>
  <cp:lastModifiedBy>Учитель 2025</cp:lastModifiedBy>
  <cp:revision>3</cp:revision>
  <dcterms:created xsi:type="dcterms:W3CDTF">2020-09-29T15:49:25Z</dcterms:created>
  <dcterms:modified xsi:type="dcterms:W3CDTF">2020-09-29T16:09:37Z</dcterms:modified>
</cp:coreProperties>
</file>