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011082447e0c4cf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g2011082447e0c4cf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011082447e0c4cf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2011082447e0c4cf_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011082447e0c4cf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2011082447e0c4cf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6e107c751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6e107c7518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6b300ea112_1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6b300ea112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0ca9d2164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g70ca9d2164_0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011082447e0c4cf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g2011082447e0c4cf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" showMasterSp="0" type="title">
  <p:cSld name="TITLE">
    <p:bg>
      <p:bgPr>
        <a:gradFill>
          <a:gsLst>
            <a:gs pos="0">
              <a:schemeClr val="lt1"/>
            </a:gs>
            <a:gs pos="100000">
              <a:srgbClr val="9E9E9E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 rotWithShape="1">
            <a:blip r:embed="rId2">
              <a:alphaModFix amt="43000"/>
            </a:blip>
            <a:tile algn="tl" flip="none" tx="0" sx="50000" ty="0" sy="5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14" name="Google Shape;14;p2"/>
          <p:cNvCxnSpPr/>
          <p:nvPr/>
        </p:nvCxnSpPr>
        <p:spPr>
          <a:xfrm rot="-5400000">
            <a:off x="-762000" y="3429000"/>
            <a:ext cx="6858000" cy="0"/>
          </a:xfrm>
          <a:prstGeom prst="straightConnector1">
            <a:avLst/>
          </a:prstGeom>
          <a:noFill/>
          <a:ln cap="flat" cmpd="sng" w="11425">
            <a:solidFill>
              <a:srgbClr val="F9F9F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" name="Google Shape;15;p2"/>
          <p:cNvSpPr txBox="1"/>
          <p:nvPr>
            <p:ph type="ctrTitle"/>
          </p:nvPr>
        </p:nvSpPr>
        <p:spPr>
          <a:xfrm>
            <a:off x="3366868" y="533400"/>
            <a:ext cx="5105400" cy="286816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4200"/>
              <a:buFont typeface="Trebuchet MS"/>
              <a:buNone/>
              <a:defRPr b="1" sz="4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3354442" y="3539864"/>
            <a:ext cx="5114778" cy="11012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Autofit/>
          </a:bodyPr>
          <a:lstStyle>
            <a:lvl1pPr lvl="0" algn="r">
              <a:spcBef>
                <a:spcPts val="600"/>
              </a:spcBef>
              <a:spcAft>
                <a:spcPts val="0"/>
              </a:spcAft>
              <a:buSzPts val="1606"/>
              <a:buNone/>
              <a:defRPr sz="2200">
                <a:solidFill>
                  <a:srgbClr val="FFFFFF"/>
                </a:solidFill>
              </a:defRPr>
            </a:lvl1pPr>
            <a:lvl2pPr lvl="1" algn="ctr">
              <a:spcBef>
                <a:spcPts val="500"/>
              </a:spcBef>
              <a:spcAft>
                <a:spcPts val="0"/>
              </a:spcAft>
              <a:buSzPts val="1440"/>
              <a:buNone/>
              <a:defRPr/>
            </a:lvl2pPr>
            <a:lvl3pPr lvl="2" algn="ctr">
              <a:spcBef>
                <a:spcPts val="400"/>
              </a:spcBef>
              <a:spcAft>
                <a:spcPts val="0"/>
              </a:spcAft>
              <a:buSzPts val="108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260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0" type="dt"/>
          </p:nvPr>
        </p:nvSpPr>
        <p:spPr>
          <a:xfrm>
            <a:off x="5871224" y="6557946"/>
            <a:ext cx="2002464" cy="22690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1" type="ftr"/>
          </p:nvPr>
        </p:nvSpPr>
        <p:spPr>
          <a:xfrm>
            <a:off x="2819400" y="6557946"/>
            <a:ext cx="292772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2" type="sldNum"/>
          </p:nvPr>
        </p:nvSpPr>
        <p:spPr>
          <a:xfrm>
            <a:off x="7880884" y="6556248"/>
            <a:ext cx="588336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вертикальный текст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/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" type="body"/>
          </p:nvPr>
        </p:nvSpPr>
        <p:spPr>
          <a:xfrm rot="5400000">
            <a:off x="1653540" y="413076"/>
            <a:ext cx="4846320" cy="72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2039" lvl="0" marL="457200" algn="l">
              <a:spcBef>
                <a:spcPts val="600"/>
              </a:spcBef>
              <a:spcAft>
                <a:spcPts val="0"/>
              </a:spcAft>
              <a:buSzPts val="1314"/>
              <a:buChar char="⦿"/>
              <a:defRPr/>
            </a:lvl1pPr>
            <a:lvl2pPr indent="-320040" lvl="1" marL="914400" algn="l">
              <a:spcBef>
                <a:spcPts val="500"/>
              </a:spcBef>
              <a:spcAft>
                <a:spcPts val="0"/>
              </a:spcAft>
              <a:buSzPts val="1440"/>
              <a:buChar char="◼"/>
              <a:defRPr/>
            </a:lvl2pPr>
            <a:lvl3pPr indent="-297180" lvl="2" marL="1371600" algn="l">
              <a:spcBef>
                <a:spcPts val="400"/>
              </a:spcBef>
              <a:spcAft>
                <a:spcPts val="0"/>
              </a:spcAft>
              <a:buSzPts val="1080"/>
              <a:buChar char="🞆"/>
              <a:defRPr/>
            </a:lvl3pPr>
            <a:lvl4pPr indent="-320039" lvl="3" marL="18288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4pPr>
            <a:lvl5pPr indent="-308610" lvl="4" marL="2286000" algn="l">
              <a:spcBef>
                <a:spcPts val="400"/>
              </a:spcBef>
              <a:spcAft>
                <a:spcPts val="0"/>
              </a:spcAft>
              <a:buSzPts val="1260"/>
              <a:buChar char="◉"/>
              <a:defRPr/>
            </a:lvl5pPr>
            <a:lvl6pPr indent="-320039" lvl="5" marL="2743200" algn="l"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0" type="dt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1" type="ftr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Вертикальный заголовок и текст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type="title"/>
          </p:nvPr>
        </p:nvSpPr>
        <p:spPr>
          <a:xfrm rot="5400000">
            <a:off x="4389437" y="2438718"/>
            <a:ext cx="5851525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" type="body"/>
          </p:nvPr>
        </p:nvSpPr>
        <p:spPr>
          <a:xfrm rot="5400000">
            <a:off x="541338" y="190505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2039" lvl="0" marL="457200" algn="l">
              <a:spcBef>
                <a:spcPts val="600"/>
              </a:spcBef>
              <a:spcAft>
                <a:spcPts val="0"/>
              </a:spcAft>
              <a:buSzPts val="1314"/>
              <a:buChar char="⦿"/>
              <a:defRPr/>
            </a:lvl1pPr>
            <a:lvl2pPr indent="-320040" lvl="1" marL="914400" algn="l">
              <a:spcBef>
                <a:spcPts val="500"/>
              </a:spcBef>
              <a:spcAft>
                <a:spcPts val="0"/>
              </a:spcAft>
              <a:buSzPts val="1440"/>
              <a:buChar char="◼"/>
              <a:defRPr/>
            </a:lvl2pPr>
            <a:lvl3pPr indent="-297180" lvl="2" marL="1371600" algn="l">
              <a:spcBef>
                <a:spcPts val="400"/>
              </a:spcBef>
              <a:spcAft>
                <a:spcPts val="0"/>
              </a:spcAft>
              <a:buSzPts val="1080"/>
              <a:buChar char="🞆"/>
              <a:defRPr/>
            </a:lvl3pPr>
            <a:lvl4pPr indent="-320039" lvl="3" marL="18288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4pPr>
            <a:lvl5pPr indent="-308610" lvl="4" marL="2286000" algn="l">
              <a:spcBef>
                <a:spcPts val="400"/>
              </a:spcBef>
              <a:spcAft>
                <a:spcPts val="0"/>
              </a:spcAft>
              <a:buSzPts val="1260"/>
              <a:buChar char="◉"/>
              <a:defRPr/>
            </a:lvl5pPr>
            <a:lvl6pPr indent="-320039" lvl="5" marL="2743200" algn="l"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0" type="dt"/>
          </p:nvPr>
        </p:nvSpPr>
        <p:spPr>
          <a:xfrm>
            <a:off x="4242816" y="6557946"/>
            <a:ext cx="2002464" cy="22690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1" type="ftr"/>
          </p:nvPr>
        </p:nvSpPr>
        <p:spPr>
          <a:xfrm>
            <a:off x="457200" y="6556248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2" type="sldNum"/>
          </p:nvPr>
        </p:nvSpPr>
        <p:spPr>
          <a:xfrm>
            <a:off x="6254496" y="6553200"/>
            <a:ext cx="588336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объект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" type="body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2039" lvl="0" marL="457200" algn="l">
              <a:spcBef>
                <a:spcPts val="600"/>
              </a:spcBef>
              <a:spcAft>
                <a:spcPts val="0"/>
              </a:spcAft>
              <a:buSzPts val="1314"/>
              <a:buChar char="⦿"/>
              <a:defRPr/>
            </a:lvl1pPr>
            <a:lvl2pPr indent="-320040" lvl="1" marL="914400" algn="l">
              <a:spcBef>
                <a:spcPts val="500"/>
              </a:spcBef>
              <a:spcAft>
                <a:spcPts val="0"/>
              </a:spcAft>
              <a:buSzPts val="1440"/>
              <a:buChar char="◼"/>
              <a:defRPr/>
            </a:lvl2pPr>
            <a:lvl3pPr indent="-297180" lvl="2" marL="1371600" algn="l">
              <a:spcBef>
                <a:spcPts val="400"/>
              </a:spcBef>
              <a:spcAft>
                <a:spcPts val="0"/>
              </a:spcAft>
              <a:buSzPts val="1080"/>
              <a:buChar char="🞆"/>
              <a:defRPr/>
            </a:lvl3pPr>
            <a:lvl4pPr indent="-320039" lvl="3" marL="18288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4pPr>
            <a:lvl5pPr indent="-308610" lvl="4" marL="2286000" algn="l">
              <a:spcBef>
                <a:spcPts val="400"/>
              </a:spcBef>
              <a:spcAft>
                <a:spcPts val="0"/>
              </a:spcAft>
              <a:buSzPts val="1260"/>
              <a:buChar char="◉"/>
              <a:defRPr/>
            </a:lvl5pPr>
            <a:lvl6pPr indent="-320039" lvl="5" marL="2743200" algn="l"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0" type="dt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1" type="ftr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раздела" type="secHead">
  <p:cSld name="SECTION_HEADER">
    <p:bg>
      <p:bgPr>
        <a:solidFill>
          <a:schemeClr val="lt1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type="title"/>
          </p:nvPr>
        </p:nvSpPr>
        <p:spPr>
          <a:xfrm>
            <a:off x="1066800" y="2821837"/>
            <a:ext cx="6255488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4200"/>
              <a:buFont typeface="Trebuchet MS"/>
              <a:buNone/>
              <a:defRPr b="1" sz="4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1066800" y="1905000"/>
            <a:ext cx="6255488" cy="7435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600"/>
              </a:spcBef>
              <a:spcAft>
                <a:spcPts val="0"/>
              </a:spcAft>
              <a:buSzPts val="146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5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SzPts val="96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400"/>
              </a:spcBef>
              <a:spcAft>
                <a:spcPts val="0"/>
              </a:spcAft>
              <a:buSzPts val="980"/>
              <a:buNone/>
              <a:defRPr sz="1400">
                <a:solidFill>
                  <a:srgbClr val="888888"/>
                </a:solidFill>
              </a:defRPr>
            </a:lvl5pPr>
            <a:lvl6pPr indent="-320039" lvl="5" marL="2743200" algn="l"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0" type="dt"/>
          </p:nvPr>
        </p:nvSpPr>
        <p:spPr>
          <a:xfrm>
            <a:off x="4724238" y="6556810"/>
            <a:ext cx="2002464" cy="22690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1" type="ftr"/>
          </p:nvPr>
        </p:nvSpPr>
        <p:spPr>
          <a:xfrm>
            <a:off x="1735358" y="6556810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6733952" y="6555112"/>
            <a:ext cx="588336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Два объекта" type="twoObj">
  <p:cSld name="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type="title"/>
          </p:nvPr>
        </p:nvSpPr>
        <p:spPr>
          <a:xfrm>
            <a:off x="457200" y="320040"/>
            <a:ext cx="72420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457200" y="1600200"/>
            <a:ext cx="352044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8394" lvl="0" marL="457200" algn="l">
              <a:spcBef>
                <a:spcPts val="600"/>
              </a:spcBef>
              <a:spcAft>
                <a:spcPts val="0"/>
              </a:spcAft>
              <a:buSzPts val="2044"/>
              <a:buChar char="⦿"/>
              <a:defRPr sz="2800"/>
            </a:lvl1pPr>
            <a:lvl2pPr indent="-350519" lvl="1" marL="914400" algn="l">
              <a:spcBef>
                <a:spcPts val="500"/>
              </a:spcBef>
              <a:spcAft>
                <a:spcPts val="0"/>
              </a:spcAft>
              <a:buSzPts val="1920"/>
              <a:buChar char="◼"/>
              <a:defRPr sz="2400"/>
            </a:lvl2pPr>
            <a:lvl3pPr indent="-304800" lvl="2" marL="1371600" algn="l">
              <a:spcBef>
                <a:spcPts val="400"/>
              </a:spcBef>
              <a:spcAft>
                <a:spcPts val="0"/>
              </a:spcAft>
              <a:buSzPts val="1200"/>
              <a:buChar char="🞆"/>
              <a:defRPr sz="2000"/>
            </a:lvl3pPr>
            <a:lvl4pPr indent="-320039" lvl="3" marL="18288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 sz="1800"/>
            </a:lvl4pPr>
            <a:lvl5pPr indent="-308610" lvl="4" marL="2286000" algn="l">
              <a:spcBef>
                <a:spcPts val="400"/>
              </a:spcBef>
              <a:spcAft>
                <a:spcPts val="0"/>
              </a:spcAft>
              <a:buSzPts val="1260"/>
              <a:buChar char="◉"/>
              <a:defRPr sz="1800"/>
            </a:lvl5pPr>
            <a:lvl6pPr indent="-320039" lvl="5" marL="2743200" algn="l"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2" type="body"/>
          </p:nvPr>
        </p:nvSpPr>
        <p:spPr>
          <a:xfrm>
            <a:off x="4178808" y="1600200"/>
            <a:ext cx="352044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8394" lvl="0" marL="457200" algn="l">
              <a:spcBef>
                <a:spcPts val="600"/>
              </a:spcBef>
              <a:spcAft>
                <a:spcPts val="0"/>
              </a:spcAft>
              <a:buSzPts val="2044"/>
              <a:buChar char="⦿"/>
              <a:defRPr sz="2800"/>
            </a:lvl1pPr>
            <a:lvl2pPr indent="-350519" lvl="1" marL="914400" algn="l">
              <a:spcBef>
                <a:spcPts val="500"/>
              </a:spcBef>
              <a:spcAft>
                <a:spcPts val="0"/>
              </a:spcAft>
              <a:buSzPts val="1920"/>
              <a:buChar char="◼"/>
              <a:defRPr sz="2400"/>
            </a:lvl2pPr>
            <a:lvl3pPr indent="-304800" lvl="2" marL="1371600" algn="l">
              <a:spcBef>
                <a:spcPts val="400"/>
              </a:spcBef>
              <a:spcAft>
                <a:spcPts val="0"/>
              </a:spcAft>
              <a:buSzPts val="1200"/>
              <a:buChar char="🞆"/>
              <a:defRPr sz="2000"/>
            </a:lvl3pPr>
            <a:lvl4pPr indent="-320039" lvl="3" marL="18288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 sz="1800"/>
            </a:lvl4pPr>
            <a:lvl5pPr indent="-308610" lvl="4" marL="2286000" algn="l">
              <a:spcBef>
                <a:spcPts val="400"/>
              </a:spcBef>
              <a:spcAft>
                <a:spcPts val="0"/>
              </a:spcAft>
              <a:buSzPts val="1260"/>
              <a:buChar char="◉"/>
              <a:defRPr sz="1800"/>
            </a:lvl5pPr>
            <a:lvl6pPr indent="-320039" lvl="5" marL="2743200" algn="l"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0" type="dt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1" type="ftr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2" type="sldNum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Сравнение" type="twoTxTwoObj">
  <p:cSld name="TWO_OBJECTS_WITH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/>
          <p:nvPr>
            <p:ph type="title"/>
          </p:nvPr>
        </p:nvSpPr>
        <p:spPr>
          <a:xfrm>
            <a:off x="457200" y="320040"/>
            <a:ext cx="72420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" type="body"/>
          </p:nvPr>
        </p:nvSpPr>
        <p:spPr>
          <a:xfrm>
            <a:off x="457200" y="5867400"/>
            <a:ext cx="3520440" cy="457200"/>
          </a:xfrm>
          <a:prstGeom prst="rect">
            <a:avLst/>
          </a:prstGeom>
          <a:noFill/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600"/>
              </a:spcBef>
              <a:spcAft>
                <a:spcPts val="0"/>
              </a:spcAft>
              <a:buSzPts val="1314"/>
              <a:buNone/>
              <a:defRPr b="1"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SzPts val="1080"/>
              <a:buNone/>
              <a:defRPr b="1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algn="l">
              <a:spcBef>
                <a:spcPts val="400"/>
              </a:spcBef>
              <a:spcAft>
                <a:spcPts val="0"/>
              </a:spcAft>
              <a:buSzPts val="1120"/>
              <a:buNone/>
              <a:defRPr b="1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0039" lvl="5" marL="2743200" algn="l"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2" type="body"/>
          </p:nvPr>
        </p:nvSpPr>
        <p:spPr>
          <a:xfrm>
            <a:off x="4178808" y="5867400"/>
            <a:ext cx="3520440" cy="457200"/>
          </a:xfrm>
          <a:prstGeom prst="rect">
            <a:avLst/>
          </a:prstGeom>
          <a:noFill/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600"/>
              </a:spcBef>
              <a:spcAft>
                <a:spcPts val="0"/>
              </a:spcAft>
              <a:buSzPts val="1314"/>
              <a:buNone/>
              <a:defRPr b="1"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SzPts val="1080"/>
              <a:buNone/>
              <a:defRPr b="1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algn="l">
              <a:spcBef>
                <a:spcPts val="400"/>
              </a:spcBef>
              <a:spcAft>
                <a:spcPts val="0"/>
              </a:spcAft>
              <a:buSzPts val="1120"/>
              <a:buNone/>
              <a:defRPr b="1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0039" lvl="5" marL="2743200" algn="l"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3" type="body"/>
          </p:nvPr>
        </p:nvSpPr>
        <p:spPr>
          <a:xfrm>
            <a:off x="457200" y="1711840"/>
            <a:ext cx="352044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9852" lvl="0" marL="457200" algn="l">
              <a:spcBef>
                <a:spcPts val="600"/>
              </a:spcBef>
              <a:spcAft>
                <a:spcPts val="0"/>
              </a:spcAft>
              <a:buSzPts val="1752"/>
              <a:buChar char="⦿"/>
              <a:defRPr sz="2400"/>
            </a:lvl1pPr>
            <a:lvl2pPr indent="-330200" lvl="1" marL="914400" algn="l">
              <a:spcBef>
                <a:spcPts val="500"/>
              </a:spcBef>
              <a:spcAft>
                <a:spcPts val="0"/>
              </a:spcAft>
              <a:buSzPts val="1600"/>
              <a:buChar char="◼"/>
              <a:defRPr sz="2000"/>
            </a:lvl2pPr>
            <a:lvl3pPr indent="-297180" lvl="2" marL="1371600" algn="l">
              <a:spcBef>
                <a:spcPts val="400"/>
              </a:spcBef>
              <a:spcAft>
                <a:spcPts val="0"/>
              </a:spcAft>
              <a:buSzPts val="1080"/>
              <a:buChar char="🞆"/>
              <a:defRPr sz="1800"/>
            </a:lvl3pPr>
            <a:lvl4pPr indent="-309880" lvl="3" marL="1828800" algn="l">
              <a:spcBef>
                <a:spcPts val="320"/>
              </a:spcBef>
              <a:spcAft>
                <a:spcPts val="0"/>
              </a:spcAft>
              <a:buSzPts val="1280"/>
              <a:buChar char="⚫"/>
              <a:defRPr sz="1600"/>
            </a:lvl4pPr>
            <a:lvl5pPr indent="-299720" lvl="4" marL="2286000" algn="l">
              <a:spcBef>
                <a:spcPts val="400"/>
              </a:spcBef>
              <a:spcAft>
                <a:spcPts val="0"/>
              </a:spcAft>
              <a:buSzPts val="1120"/>
              <a:buChar char="◉"/>
              <a:defRPr sz="1600"/>
            </a:lvl5pPr>
            <a:lvl6pPr indent="-320039" lvl="5" marL="2743200" algn="l"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4" type="body"/>
          </p:nvPr>
        </p:nvSpPr>
        <p:spPr>
          <a:xfrm>
            <a:off x="4178808" y="1711840"/>
            <a:ext cx="352044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9852" lvl="0" marL="457200" algn="l">
              <a:spcBef>
                <a:spcPts val="600"/>
              </a:spcBef>
              <a:spcAft>
                <a:spcPts val="0"/>
              </a:spcAft>
              <a:buSzPts val="1752"/>
              <a:buChar char="⦿"/>
              <a:defRPr sz="2400"/>
            </a:lvl1pPr>
            <a:lvl2pPr indent="-330200" lvl="1" marL="914400" algn="l">
              <a:spcBef>
                <a:spcPts val="500"/>
              </a:spcBef>
              <a:spcAft>
                <a:spcPts val="0"/>
              </a:spcAft>
              <a:buSzPts val="1600"/>
              <a:buChar char="◼"/>
              <a:defRPr sz="2000"/>
            </a:lvl2pPr>
            <a:lvl3pPr indent="-297180" lvl="2" marL="1371600" algn="l">
              <a:spcBef>
                <a:spcPts val="400"/>
              </a:spcBef>
              <a:spcAft>
                <a:spcPts val="0"/>
              </a:spcAft>
              <a:buSzPts val="1080"/>
              <a:buChar char="🞆"/>
              <a:defRPr sz="1800"/>
            </a:lvl3pPr>
            <a:lvl4pPr indent="-309880" lvl="3" marL="1828800" algn="l">
              <a:spcBef>
                <a:spcPts val="320"/>
              </a:spcBef>
              <a:spcAft>
                <a:spcPts val="0"/>
              </a:spcAft>
              <a:buSzPts val="1280"/>
              <a:buChar char="⚫"/>
              <a:defRPr sz="1600"/>
            </a:lvl4pPr>
            <a:lvl5pPr indent="-299720" lvl="4" marL="2286000" algn="l">
              <a:spcBef>
                <a:spcPts val="400"/>
              </a:spcBef>
              <a:spcAft>
                <a:spcPts val="0"/>
              </a:spcAft>
              <a:buSzPts val="1120"/>
              <a:buChar char="◉"/>
              <a:defRPr sz="1600"/>
            </a:lvl5pPr>
            <a:lvl6pPr indent="-320039" lvl="5" marL="2743200" algn="l"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0" type="dt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1" type="ftr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2" type="sldNum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олько заголовок" type="titleOnly">
  <p:cSld name="TITLE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/>
          <p:nvPr>
            <p:ph type="title"/>
          </p:nvPr>
        </p:nvSpPr>
        <p:spPr>
          <a:xfrm>
            <a:off x="457200" y="320040"/>
            <a:ext cx="72420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 слайд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idx="10" type="dt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1" type="ftr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Объект с подписью" type="objTx">
  <p:cSld name="OBJECT_WITH_CAPTIO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>
            <p:ph type="title"/>
          </p:nvPr>
        </p:nvSpPr>
        <p:spPr>
          <a:xfrm>
            <a:off x="457200" y="228600"/>
            <a:ext cx="5897880" cy="117348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2400"/>
              <a:buFont typeface="Trebuchet M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" type="body"/>
          </p:nvPr>
        </p:nvSpPr>
        <p:spPr>
          <a:xfrm>
            <a:off x="457200" y="1497416"/>
            <a:ext cx="5897880" cy="6025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022"/>
              <a:buNone/>
              <a:defRPr sz="1400"/>
            </a:lvl1pPr>
            <a:lvl2pPr indent="-228600" lvl="1" marL="914400" algn="l">
              <a:spcBef>
                <a:spcPts val="5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SzPts val="6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400"/>
              </a:spcBef>
              <a:spcAft>
                <a:spcPts val="0"/>
              </a:spcAft>
              <a:buSzPts val="630"/>
              <a:buNone/>
              <a:defRPr sz="900"/>
            </a:lvl5pPr>
            <a:lvl6pPr indent="-320039" lvl="5" marL="2743200" algn="l"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2" type="body"/>
          </p:nvPr>
        </p:nvSpPr>
        <p:spPr>
          <a:xfrm>
            <a:off x="457200" y="2133600"/>
            <a:ext cx="7239000" cy="4371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6936" lvl="0" marL="457200" algn="l">
              <a:spcBef>
                <a:spcPts val="600"/>
              </a:spcBef>
              <a:spcAft>
                <a:spcPts val="0"/>
              </a:spcAft>
              <a:buSzPts val="2336"/>
              <a:buChar char="⦿"/>
              <a:defRPr sz="3200"/>
            </a:lvl1pPr>
            <a:lvl2pPr indent="-370840" lvl="1" marL="914400" algn="l">
              <a:spcBef>
                <a:spcPts val="500"/>
              </a:spcBef>
              <a:spcAft>
                <a:spcPts val="0"/>
              </a:spcAft>
              <a:buSzPts val="2240"/>
              <a:buChar char="◼"/>
              <a:defRPr sz="2800"/>
            </a:lvl2pPr>
            <a:lvl3pPr indent="-320039" lvl="2" marL="1371600" algn="l">
              <a:spcBef>
                <a:spcPts val="400"/>
              </a:spcBef>
              <a:spcAft>
                <a:spcPts val="0"/>
              </a:spcAft>
              <a:buSzPts val="1440"/>
              <a:buChar char="🞆"/>
              <a:defRPr sz="2400"/>
            </a:lvl3pPr>
            <a:lvl4pPr indent="-330200" lvl="3" marL="1828800" algn="l">
              <a:spcBef>
                <a:spcPts val="400"/>
              </a:spcBef>
              <a:spcAft>
                <a:spcPts val="0"/>
              </a:spcAft>
              <a:buSzPts val="1600"/>
              <a:buChar char="⚫"/>
              <a:defRPr sz="2000"/>
            </a:lvl4pPr>
            <a:lvl5pPr indent="-317500" lvl="4" marL="2286000" algn="l">
              <a:spcBef>
                <a:spcPts val="400"/>
              </a:spcBef>
              <a:spcAft>
                <a:spcPts val="0"/>
              </a:spcAft>
              <a:buSzPts val="1400"/>
              <a:buChar char="◉"/>
              <a:defRPr sz="2000"/>
            </a:lvl5pPr>
            <a:lvl6pPr indent="-320039" lvl="5" marL="2743200" algn="l"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0" type="dt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1" type="ftr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исунок с подписью" showMasterSp="0" type="picTx">
  <p:cSld name="PICTURE_WITH_CAPTION_TEXT">
    <p:bg>
      <p:bgPr>
        <a:gradFill>
          <a:gsLst>
            <a:gs pos="0">
              <a:srgbClr val="E965C8"/>
            </a:gs>
            <a:gs pos="100000">
              <a:srgbClr val="80136A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/>
          <p:nvPr/>
        </p:nvSpPr>
        <p:spPr>
          <a:xfrm rot="-36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cap="rnd" cmpd="sng" w="9525">
            <a:solidFill>
              <a:srgbClr val="EAEAEA"/>
            </a:solidFill>
            <a:prstDash val="solid"/>
            <a:round/>
            <a:headEnd len="sm" w="sm" type="none"/>
            <a:tailEnd len="sm" w="sm" type="none"/>
          </a:ln>
          <a:effectLst>
            <a:outerShdw blurRad="25000" rotWithShape="0" algn="t" dir="5400000" dist="127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6" name="Google Shape;66;p10"/>
          <p:cNvSpPr/>
          <p:nvPr/>
        </p:nvSpPr>
        <p:spPr>
          <a:xfrm rot="-18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cap="rnd" cmpd="sng" w="9525">
            <a:solidFill>
              <a:srgbClr val="EAEAEA"/>
            </a:solidFill>
            <a:prstDash val="solid"/>
            <a:round/>
            <a:headEnd len="sm" w="sm" type="none"/>
            <a:tailEnd len="sm" w="sm" type="none"/>
          </a:ln>
          <a:effectLst>
            <a:outerShdw blurRad="28000" rotWithShape="0" algn="tl" dir="5400000" dist="127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7" name="Google Shape;67;p10"/>
          <p:cNvSpPr txBox="1"/>
          <p:nvPr>
            <p:ph type="title"/>
          </p:nvPr>
        </p:nvSpPr>
        <p:spPr>
          <a:xfrm>
            <a:off x="5389098" y="1143000"/>
            <a:ext cx="34290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000"/>
              <a:buFont typeface="Trebuchet MS"/>
              <a:buNone/>
              <a:defRPr b="1" sz="3000">
                <a:solidFill>
                  <a:srgbClr val="FEF7F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5389098" y="3283634"/>
            <a:ext cx="3429000" cy="1920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82275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2"/>
              <a:buFont typeface="Trebuchet MS"/>
              <a:buNone/>
              <a:defRPr sz="1400">
                <a:solidFill>
                  <a:schemeClr val="lt1"/>
                </a:solidFill>
              </a:defRPr>
            </a:lvl1pPr>
            <a:lvl2pPr indent="-289560" lvl="1" marL="914400" algn="l">
              <a:spcBef>
                <a:spcPts val="500"/>
              </a:spcBef>
              <a:spcAft>
                <a:spcPts val="0"/>
              </a:spcAft>
              <a:buSzPts val="960"/>
              <a:buChar char="◼"/>
              <a:defRPr sz="1200"/>
            </a:lvl2pPr>
            <a:lvl3pPr indent="-266700" lvl="2" marL="1371600" algn="l">
              <a:spcBef>
                <a:spcPts val="400"/>
              </a:spcBef>
              <a:spcAft>
                <a:spcPts val="0"/>
              </a:spcAft>
              <a:buSzPts val="600"/>
              <a:buChar char="🞆"/>
              <a:defRPr sz="1000"/>
            </a:lvl3pPr>
            <a:lvl4pPr indent="-274319" lvl="3" marL="1828800" algn="l">
              <a:spcBef>
                <a:spcPts val="180"/>
              </a:spcBef>
              <a:spcAft>
                <a:spcPts val="0"/>
              </a:spcAft>
              <a:buSzPts val="720"/>
              <a:buChar char="⚫"/>
              <a:defRPr sz="900"/>
            </a:lvl4pPr>
            <a:lvl5pPr indent="-268604" lvl="4" marL="2286000" algn="l">
              <a:spcBef>
                <a:spcPts val="400"/>
              </a:spcBef>
              <a:spcAft>
                <a:spcPts val="0"/>
              </a:spcAft>
              <a:buSzPts val="630"/>
              <a:buChar char="◉"/>
              <a:defRPr sz="900"/>
            </a:lvl5pPr>
            <a:lvl6pPr indent="-320039" lvl="5" marL="2743200" algn="l"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72" name="Google Shape;72;p10"/>
          <p:cNvSpPr/>
          <p:nvPr>
            <p:ph idx="2" type="pic"/>
          </p:nvPr>
        </p:nvSpPr>
        <p:spPr>
          <a:xfrm>
            <a:off x="663682" y="1041002"/>
            <a:ext cx="4206240" cy="4206240"/>
          </a:xfrm>
          <a:prstGeom prst="rect">
            <a:avLst/>
          </a:prstGeom>
          <a:solidFill>
            <a:srgbClr val="812D70"/>
          </a:solidFill>
          <a:ln cap="flat" cmpd="sng" w="1079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44450" rotWithShape="0" algn="tl" dir="5400000" dist="3810">
              <a:srgbClr val="000000">
                <a:alpha val="6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336"/>
              <a:buFont typeface="Noto Sans Symbols"/>
              <a:buNone/>
              <a:defRPr b="0" i="0" sz="3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40"/>
              <a:buFont typeface="Noto Sans Symbols"/>
              <a:buChar char="◼"/>
              <a:defRPr b="0" i="0" sz="23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Noto Sans Symbols"/>
              <a:buChar char="🞆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260"/>
              <a:buFont typeface="Noto Sans Symbols"/>
              <a:buChar char="◉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280"/>
              <a:buFont typeface="Noto Sans Symbols"/>
              <a:buChar char="◼"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rebuchet MS"/>
              <a:buChar char="•"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 rotWithShape="1">
            <a:blip r:embed="rId1">
              <a:alphaModFix amt="43000"/>
            </a:blip>
            <a:tile algn="tl" flip="none" tx="0" sx="50000" ty="0" sy="5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  <a:defRPr b="1" i="0" sz="38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9123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Char char="⦿"/>
              <a:defRPr b="0" i="0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544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40"/>
              <a:buFont typeface="Noto Sans Symbols"/>
              <a:buChar char="◼"/>
              <a:defRPr b="0" i="0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048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Noto Sans Symbols"/>
              <a:buChar char="🞆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302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b="0" i="0" sz="2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0861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260"/>
              <a:buFont typeface="Noto Sans Symbols"/>
              <a:buChar char="◉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0039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280"/>
              <a:buFont typeface="Noto Sans Symbols"/>
              <a:buChar char="◼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3020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rebuchet MS"/>
              <a:buChar char="•"/>
              <a:defRPr b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0" type="dt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1" type="ftr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Relationship Id="rId4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drive.google.com/file/d/1jiQ8LkdvJ_NjwiGB8pj9Uk1njRNrSgZS/view" TargetMode="External"/><Relationship Id="rId4" Type="http://schemas.openxmlformats.org/officeDocument/2006/relationships/image" Target="../media/image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docs.google.com/document/d/13lieUqx6vyWcBHmp5drWDGef-itQP_z1_gDhqcAkqY4/edit?usp=sharing" TargetMode="External"/><Relationship Id="rId4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>
            <p:ph type="ctrTitle"/>
          </p:nvPr>
        </p:nvSpPr>
        <p:spPr>
          <a:xfrm>
            <a:off x="2689825" y="0"/>
            <a:ext cx="5782500" cy="11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4200"/>
              <a:buFont typeface="Trebuchet MS"/>
              <a:buNone/>
            </a:pPr>
            <a:r>
              <a:rPr lang="ru-RU" sz="3800">
                <a:solidFill>
                  <a:srgbClr val="000000"/>
                </a:solidFill>
              </a:rPr>
              <a:t>Автоматический секундомер</a:t>
            </a:r>
            <a:endParaRPr sz="38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4200"/>
              <a:buFont typeface="Trebuchet MS"/>
              <a:buNone/>
            </a:pPr>
            <a:r>
              <a:t/>
            </a:r>
            <a:endParaRPr sz="3800">
              <a:solidFill>
                <a:srgbClr val="000000"/>
              </a:solidFill>
            </a:endParaRPr>
          </a:p>
        </p:txBody>
      </p:sp>
      <p:sp>
        <p:nvSpPr>
          <p:cNvPr id="90" name="Google Shape;90;p13"/>
          <p:cNvSpPr txBox="1"/>
          <p:nvPr>
            <p:ph idx="1" type="subTitle"/>
          </p:nvPr>
        </p:nvSpPr>
        <p:spPr>
          <a:xfrm>
            <a:off x="2850200" y="1199700"/>
            <a:ext cx="6118800" cy="40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SzPts val="1606"/>
              <a:buNone/>
            </a:pPr>
            <a:r>
              <a:rPr lang="ru-RU">
                <a:solidFill>
                  <a:srgbClr val="000000"/>
                </a:solidFill>
              </a:rPr>
              <a:t>Работу выполнил: </a:t>
            </a:r>
            <a:r>
              <a:rPr b="1" lang="ru-RU">
                <a:solidFill>
                  <a:srgbClr val="000000"/>
                </a:solidFill>
              </a:rPr>
              <a:t>Ступин Тимур Русланович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SzPts val="1606"/>
              <a:buNone/>
            </a:pPr>
            <a:r>
              <a:rPr lang="ru-RU">
                <a:solidFill>
                  <a:srgbClr val="000000"/>
                </a:solidFill>
              </a:rPr>
              <a:t>учащийся бюджетного общеобразовательного учереждения средней общеобразовательной школы №18 городской округ Симферополь Республики Крым, учащийся ГБОУ ДО РК   &lt;&lt;МАН &lt;&lt;Искатель&gt;&gt;&gt;&gt; </a:t>
            </a:r>
            <a:endParaRPr>
              <a:solidFill>
                <a:srgbClr val="000000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SzPts val="1606"/>
              <a:buNone/>
            </a:pPr>
            <a:r>
              <a:rPr lang="ru-RU">
                <a:solidFill>
                  <a:srgbClr val="000000"/>
                </a:solidFill>
              </a:rPr>
              <a:t>13 лет, 29.08.2006 г.р.</a:t>
            </a:r>
            <a:endParaRPr>
              <a:solidFill>
                <a:srgbClr val="000000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SzPts val="1606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SzPts val="1606"/>
              <a:buNone/>
            </a:pPr>
            <a:r>
              <a:rPr lang="ru-RU">
                <a:solidFill>
                  <a:srgbClr val="000000"/>
                </a:solidFill>
              </a:rPr>
              <a:t>Научный руководитель:</a:t>
            </a:r>
            <a:endParaRPr>
              <a:solidFill>
                <a:srgbClr val="000000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SzPts val="1606"/>
              <a:buNone/>
            </a:pPr>
            <a:r>
              <a:rPr b="1" lang="ru-RU">
                <a:solidFill>
                  <a:srgbClr val="000000"/>
                </a:solidFill>
              </a:rPr>
              <a:t>Лебёдкин Владислав Александрович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SzPts val="1606"/>
              <a:buNone/>
            </a:pPr>
            <a:r>
              <a:rPr lang="ru-RU">
                <a:solidFill>
                  <a:srgbClr val="000000"/>
                </a:solidFill>
              </a:rPr>
              <a:t>педагог дополнительного образования </a:t>
            </a:r>
            <a:r>
              <a:rPr lang="ru-RU">
                <a:solidFill>
                  <a:srgbClr val="000000"/>
                </a:solidFill>
              </a:rPr>
              <a:t>ГБОУ ДО РК   &lt;&lt;МАН &lt;&lt;Искатель&gt;&gt;&gt;&gt;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06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2238350" y="6377100"/>
            <a:ext cx="73425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latin typeface="Trebuchet MS"/>
                <a:ea typeface="Trebuchet MS"/>
                <a:cs typeface="Trebuchet MS"/>
                <a:sym typeface="Trebuchet MS"/>
              </a:rPr>
              <a:t>г.Симферополь 2020 г.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/>
          <p:nvPr>
            <p:ph type="title"/>
          </p:nvPr>
        </p:nvSpPr>
        <p:spPr>
          <a:xfrm>
            <a:off x="516063" y="319950"/>
            <a:ext cx="72390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r>
              <a:rPr lang="ru-RU" sz="3000">
                <a:solidFill>
                  <a:srgbClr val="000000"/>
                </a:solidFill>
              </a:rPr>
              <a:t>Элемент C++ кода отвечающий за связь с Arduino</a:t>
            </a:r>
            <a:r>
              <a:rPr lang="ru-RU" sz="3000">
                <a:solidFill>
                  <a:srgbClr val="000000"/>
                </a:solidFill>
              </a:rPr>
              <a:t> 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153" name="Google Shape;153;p22"/>
          <p:cNvSpPr txBox="1"/>
          <p:nvPr>
            <p:ph idx="1" type="body"/>
          </p:nvPr>
        </p:nvSpPr>
        <p:spPr>
          <a:xfrm>
            <a:off x="457200" y="1375750"/>
            <a:ext cx="7591800" cy="48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20523" rtl="0" algn="just">
              <a:spcBef>
                <a:spcPts val="600"/>
              </a:spcBef>
              <a:spcAft>
                <a:spcPts val="0"/>
              </a:spcAft>
              <a:buSzPts val="1898"/>
              <a:buNone/>
            </a:pPr>
            <a:r>
              <a:t/>
            </a:r>
            <a:endParaRPr/>
          </a:p>
          <a:p>
            <a:pPr indent="0" lvl="0" marL="120523" rtl="0" algn="just">
              <a:spcBef>
                <a:spcPts val="600"/>
              </a:spcBef>
              <a:spcAft>
                <a:spcPts val="0"/>
              </a:spcAft>
              <a:buSzPts val="1898"/>
              <a:buNone/>
            </a:pPr>
            <a:r>
              <a:t/>
            </a:r>
            <a:endParaRPr/>
          </a:p>
        </p:txBody>
      </p:sp>
      <p:sp>
        <p:nvSpPr>
          <p:cNvPr id="154" name="Google Shape;154;p22"/>
          <p:cNvSpPr txBox="1"/>
          <p:nvPr/>
        </p:nvSpPr>
        <p:spPr>
          <a:xfrm flipH="1" rot="10800000">
            <a:off x="574925" y="6209451"/>
            <a:ext cx="7239000" cy="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55" name="Google Shape;15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925" y="1375750"/>
            <a:ext cx="7121276" cy="462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/>
          <p:nvPr>
            <p:ph type="title"/>
          </p:nvPr>
        </p:nvSpPr>
        <p:spPr>
          <a:xfrm>
            <a:off x="457200" y="320053"/>
            <a:ext cx="7239000" cy="15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r>
              <a:rPr lang="ru-RU">
                <a:solidFill>
                  <a:srgbClr val="000000"/>
                </a:solidFill>
              </a:rPr>
              <a:t>4</a:t>
            </a:r>
            <a:r>
              <a:rPr lang="ru-RU">
                <a:solidFill>
                  <a:srgbClr val="000000"/>
                </a:solidFill>
              </a:rPr>
              <a:t> ЭТАП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000">
                <a:solidFill>
                  <a:schemeClr val="dk1"/>
                </a:solidFill>
              </a:rPr>
              <a:t>Изготовление корпуса для модели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161" name="Google Shape;161;p23"/>
          <p:cNvSpPr txBox="1"/>
          <p:nvPr>
            <p:ph idx="1" type="body"/>
          </p:nvPr>
        </p:nvSpPr>
        <p:spPr>
          <a:xfrm>
            <a:off x="457200" y="1264200"/>
            <a:ext cx="7239000" cy="55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На данном этапе был изготовлен корпус для модели.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Сначала я планировал напечатать его на 3D принтере, но потом пришлось отказаться от этой затеи так как выяснилось что на это уйдёт около 10 часов, а также будет вероятность деформации модели из-за больших размеров. Поэтому было решено вырезать элементы корпуса из ДСП на лазерном ЧПУ станке.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SzPts val="1898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/>
          <p:nvPr>
            <p:ph type="title"/>
          </p:nvPr>
        </p:nvSpPr>
        <p:spPr>
          <a:xfrm>
            <a:off x="457200" y="320053"/>
            <a:ext cx="7239000" cy="15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rgbClr val="000000"/>
                </a:solidFill>
              </a:rPr>
              <a:t>Корпус модели в собранном виде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167" name="Google Shape;167;p24"/>
          <p:cNvSpPr txBox="1"/>
          <p:nvPr>
            <p:ph idx="1" type="body"/>
          </p:nvPr>
        </p:nvSpPr>
        <p:spPr>
          <a:xfrm>
            <a:off x="0" y="1859950"/>
            <a:ext cx="8165100" cy="45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SzPts val="1898"/>
              <a:buNone/>
            </a:pPr>
            <a:r>
              <a:t/>
            </a:r>
            <a:endParaRPr/>
          </a:p>
        </p:txBody>
      </p:sp>
      <p:pic>
        <p:nvPicPr>
          <p:cNvPr id="168" name="Google Shape;16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59950"/>
            <a:ext cx="4010950" cy="337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4200" y="1859950"/>
            <a:ext cx="4010950" cy="337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 txBox="1"/>
          <p:nvPr>
            <p:ph type="title"/>
          </p:nvPr>
        </p:nvSpPr>
        <p:spPr>
          <a:xfrm>
            <a:off x="457200" y="320053"/>
            <a:ext cx="7239000" cy="15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r>
              <a:rPr lang="ru-RU">
                <a:solidFill>
                  <a:srgbClr val="000000"/>
                </a:solidFill>
              </a:rPr>
              <a:t>5</a:t>
            </a:r>
            <a:r>
              <a:rPr lang="ru-RU">
                <a:solidFill>
                  <a:srgbClr val="000000"/>
                </a:solidFill>
              </a:rPr>
              <a:t> ЭТАП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r>
              <a:rPr lang="ru-RU" sz="3000">
                <a:solidFill>
                  <a:srgbClr val="000000"/>
                </a:solidFill>
              </a:rPr>
              <a:t>Испытание модели и отладка программы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175" name="Google Shape;175;p25"/>
          <p:cNvSpPr txBox="1"/>
          <p:nvPr>
            <p:ph idx="1" type="body"/>
          </p:nvPr>
        </p:nvSpPr>
        <p:spPr>
          <a:xfrm>
            <a:off x="457200" y="1859950"/>
            <a:ext cx="7239000" cy="49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/>
              <a:t>На данном заключительном этапе я занимался устранением багов и неточностей в работе обеих программ. Это также заняло немалое количество времени, но зато в конце этого этапа проект был доведён до логического конца.</a:t>
            </a:r>
            <a:endParaRPr sz="2400"/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SzPts val="1898"/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6"/>
          <p:cNvSpPr txBox="1"/>
          <p:nvPr>
            <p:ph type="title"/>
          </p:nvPr>
        </p:nvSpPr>
        <p:spPr>
          <a:xfrm>
            <a:off x="457200" y="320052"/>
            <a:ext cx="72390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r>
              <a:rPr lang="ru-RU">
                <a:solidFill>
                  <a:srgbClr val="000000"/>
                </a:solidFill>
              </a:rPr>
              <a:t>ИСПЫТАНИЕ МОДЕЛИ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181" name="Google Shape;181;p26"/>
          <p:cNvSpPr txBox="1"/>
          <p:nvPr>
            <p:ph idx="1" type="body"/>
          </p:nvPr>
        </p:nvSpPr>
        <p:spPr>
          <a:xfrm>
            <a:off x="457200" y="1006150"/>
            <a:ext cx="7239000" cy="58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SzPts val="1898"/>
              <a:buNone/>
            </a:pPr>
            <a:r>
              <a:t/>
            </a:r>
            <a:endParaRPr b="1"/>
          </a:p>
        </p:txBody>
      </p:sp>
      <p:pic>
        <p:nvPicPr>
          <p:cNvPr id="182" name="Google Shape;182;p26" title="Испытание модели Avto_sek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1006200"/>
            <a:ext cx="7550650" cy="5851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7"/>
          <p:cNvSpPr txBox="1"/>
          <p:nvPr>
            <p:ph type="title"/>
          </p:nvPr>
        </p:nvSpPr>
        <p:spPr>
          <a:xfrm>
            <a:off x="457200" y="320048"/>
            <a:ext cx="7239000" cy="89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r>
              <a:rPr lang="ru-RU">
                <a:solidFill>
                  <a:srgbClr val="000000"/>
                </a:solidFill>
              </a:rPr>
              <a:t>РЕЗУЛЬТАТЫ РАБОТЫ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88" name="Google Shape;188;p27"/>
          <p:cNvSpPr txBox="1"/>
          <p:nvPr>
            <p:ph idx="1" type="body"/>
          </p:nvPr>
        </p:nvSpPr>
        <p:spPr>
          <a:xfrm>
            <a:off x="457200" y="1108675"/>
            <a:ext cx="7239000" cy="56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just">
              <a:spcBef>
                <a:spcPts val="0"/>
              </a:spcBef>
              <a:spcAft>
                <a:spcPts val="0"/>
              </a:spcAft>
              <a:buSzPts val="2200"/>
              <a:buChar char="⦿"/>
            </a:pPr>
            <a:r>
              <a:rPr lang="ru-RU" sz="2200"/>
              <a:t>Достигнута цель: Создано устройство для автоматической регистрации времени которое потратил робот на прохождение трассы, с возможностью автоматического вывода этого времени в консольное приложение с базой данных, сортировкой времени и возможностью создания текстового файла с отсчетом соревнований.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⦿"/>
            </a:pPr>
            <a:r>
              <a:rPr lang="ru-RU" sz="2200"/>
              <a:t>Выполнены задачи:  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ru-RU" sz="2200"/>
              <a:t>Разработан и собран на макетной плате автоматический секундомер на базе Arduino UNO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ru-RU" sz="2200"/>
              <a:t>Написан программный код для Arduino.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ru-RU" sz="2200"/>
              <a:t>Написано консольное приложение в Visual Studio.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ru-RU" sz="2200"/>
              <a:t>На лазерном ЧПУ станке варезан корпус для модели из дерева.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ru-RU" sz="2200"/>
              <a:t>Модель испытана и готова к использованию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000000"/>
                </a:solidFill>
              </a:rPr>
              <a:t> 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27432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27432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8"/>
          <p:cNvSpPr txBox="1"/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r>
              <a:rPr lang="ru-RU">
                <a:solidFill>
                  <a:srgbClr val="000000"/>
                </a:solidFill>
              </a:rPr>
              <a:t>В ДАЛЬНЕЙШЕМ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94" name="Google Shape;194;p28"/>
          <p:cNvSpPr txBox="1"/>
          <p:nvPr>
            <p:ph idx="1" type="body"/>
          </p:nvPr>
        </p:nvSpPr>
        <p:spPr>
          <a:xfrm>
            <a:off x="457200" y="1463041"/>
            <a:ext cx="7239000" cy="48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just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ru-RU"/>
              <a:t>Будет создано Windows приложение. В него будет добавлена графика, а также усовершенствована система хранения данных об участника и их результатах.</a:t>
            </a:r>
            <a:endParaRPr/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93700" lvl="0" marL="457200" rtl="0" algn="just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ru-RU"/>
              <a:t>Будет доработана система регистрации времени и добавлена защита от случайных срабатываний.</a:t>
            </a:r>
            <a:endParaRPr/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93700" lvl="0" marL="457200" rtl="0" algn="just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ru-RU"/>
              <a:t>Бу</a:t>
            </a:r>
            <a:r>
              <a:rPr lang="ru-RU"/>
              <a:t>дет добавлен Bluetooth модуль для передачи информации без проводов</a:t>
            </a:r>
            <a:endParaRPr/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9"/>
          <p:cNvSpPr txBox="1"/>
          <p:nvPr>
            <p:ph type="title"/>
          </p:nvPr>
        </p:nvSpPr>
        <p:spPr>
          <a:xfrm>
            <a:off x="951000" y="2857490"/>
            <a:ext cx="7242000" cy="1143000"/>
          </a:xfrm>
          <a:prstGeom prst="rect">
            <a:avLst/>
          </a:prstGeom>
        </p:spPr>
        <p:txBody>
          <a:bodyPr anchorCtr="0" anchor="ctr" bIns="0" lIns="45700" spcFirstLastPara="1" rIns="4570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>
                <a:solidFill>
                  <a:srgbClr val="FF0000"/>
                </a:solidFill>
              </a:rPr>
              <a:t>Спасибо за внимание!!!</a:t>
            </a:r>
            <a:endParaRPr sz="4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>
            <p:ph type="title"/>
          </p:nvPr>
        </p:nvSpPr>
        <p:spPr>
          <a:xfrm>
            <a:off x="457200" y="320044"/>
            <a:ext cx="7239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420"/>
              <a:buFont typeface="Trebuchet MS"/>
              <a:buNone/>
            </a:pPr>
            <a:r>
              <a:rPr lang="ru-RU">
                <a:solidFill>
                  <a:srgbClr val="000000"/>
                </a:solidFill>
              </a:rPr>
              <a:t>С чего всё начиналось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405450" y="903300"/>
            <a:ext cx="7342500" cy="59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latin typeface="Trebuchet MS"/>
                <a:ea typeface="Trebuchet MS"/>
                <a:cs typeface="Trebuchet MS"/>
                <a:sym typeface="Trebuchet MS"/>
              </a:rPr>
              <a:t>Полгода назад я участвовал в соревнованиях по робототехнике в котором роботы соревновались во времени прохождения трассы. Но как выяснилось когда измерением времени занимается судья с секундомером появляется возможность неточности измерений, а также процесс проведения соревнований становится более длительным.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И тогда я решил автоматизировать этот процесс.</a:t>
            </a:r>
            <a:endParaRPr sz="3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8" name="Google Shape;9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1188" y="3954200"/>
            <a:ext cx="3131024" cy="174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>
            <p:ph type="title"/>
          </p:nvPr>
        </p:nvSpPr>
        <p:spPr>
          <a:xfrm>
            <a:off x="457200" y="33026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r>
              <a:rPr lang="ru-RU">
                <a:solidFill>
                  <a:srgbClr val="000000"/>
                </a:solidFill>
              </a:rPr>
              <a:t>ЦЕЛЬ ПРОЕКТА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04" name="Google Shape;104;p15"/>
          <p:cNvSpPr txBox="1"/>
          <p:nvPr>
            <p:ph idx="1" type="body"/>
          </p:nvPr>
        </p:nvSpPr>
        <p:spPr>
          <a:xfrm>
            <a:off x="457200" y="1324200"/>
            <a:ext cx="7239000" cy="42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/>
              <a:t>Создание устройства для автоматической регистрации времени которое потратил робот на прохождение трассы, с возможностью автоматического вывода этого времени в консольное приложение с базой данных, сортировкой времени и созданием текстового файла с отсчетом соревнований.</a:t>
            </a:r>
            <a:endParaRPr sz="2400"/>
          </a:p>
          <a:p>
            <a:pPr indent="0" lvl="0" marL="27432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/>
          <p:nvPr>
            <p:ph type="title"/>
          </p:nvPr>
        </p:nvSpPr>
        <p:spPr>
          <a:xfrm>
            <a:off x="457200" y="320044"/>
            <a:ext cx="7239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420"/>
              <a:buFont typeface="Trebuchet MS"/>
              <a:buNone/>
            </a:pPr>
            <a:r>
              <a:rPr lang="ru-RU">
                <a:solidFill>
                  <a:srgbClr val="000000"/>
                </a:solidFill>
              </a:rPr>
              <a:t>Актуальность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10" name="Google Shape;110;p16"/>
          <p:cNvSpPr txBox="1"/>
          <p:nvPr/>
        </p:nvSpPr>
        <p:spPr>
          <a:xfrm>
            <a:off x="405450" y="812650"/>
            <a:ext cx="7342500" cy="30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latin typeface="Trebuchet MS"/>
                <a:ea typeface="Trebuchet MS"/>
                <a:cs typeface="Trebuchet MS"/>
                <a:sym typeface="Trebuchet MS"/>
              </a:rPr>
              <a:t>Сейчас робототехника является очень перспективным и в тоже время интересным направлением. Дети со всего мира активно ей занимаются и принимают участие в соревнованиях. Поэтому данное устройство будет очень полезно организаторам соревнований так как оно позволит  ускорить процесс проведения мероприятия и подсчет результатов.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11" name="Google Shape;11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675" y="4320435"/>
            <a:ext cx="3737002" cy="2434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1375" y="4320425"/>
            <a:ext cx="3652349" cy="2434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/>
          <p:nvPr>
            <p:ph type="title"/>
          </p:nvPr>
        </p:nvSpPr>
        <p:spPr>
          <a:xfrm>
            <a:off x="457200" y="0"/>
            <a:ext cx="72390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r>
              <a:rPr lang="ru-RU">
                <a:solidFill>
                  <a:srgbClr val="000000"/>
                </a:solidFill>
              </a:rPr>
              <a:t>ИСПОЛЬЗУЕМЫЕ РЕСУРСЫ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18" name="Google Shape;118;p17"/>
          <p:cNvSpPr txBox="1"/>
          <p:nvPr>
            <p:ph idx="1" type="body"/>
          </p:nvPr>
        </p:nvSpPr>
        <p:spPr>
          <a:xfrm>
            <a:off x="457200" y="1005900"/>
            <a:ext cx="7694400" cy="48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/>
              <a:t>За основу проекта была взята плата </a:t>
            </a:r>
            <a:r>
              <a:rPr lang="ru-RU" sz="2400"/>
              <a:t>Arduino UNO. Так как она является наиболее удобной для программирования.</a:t>
            </a:r>
            <a:endParaRPr sz="24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/>
              <a:t>Программа была написана в приложении Arduino IDE</a:t>
            </a:r>
            <a:endParaRPr sz="2400"/>
          </a:p>
          <a:p>
            <a:pPr indent="269999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/>
              <a:t>Консольное приложение было написано в интегрированной среде разработки программного обеспечения </a:t>
            </a:r>
            <a:r>
              <a:rPr lang="ru-RU" sz="2400">
                <a:solidFill>
                  <a:srgbClr val="000000"/>
                </a:solidFill>
                <a:highlight>
                  <a:srgbClr val="FFFFFF"/>
                </a:highlight>
              </a:rPr>
              <a:t>Visual Studio</a:t>
            </a:r>
            <a:r>
              <a:rPr lang="ru-RU" sz="2400">
                <a:solidFill>
                  <a:srgbClr val="222222"/>
                </a:solidFill>
                <a:highlight>
                  <a:srgbClr val="FFFFFF"/>
                </a:highlight>
              </a:rPr>
              <a:t>.</a:t>
            </a:r>
            <a:endParaRPr sz="2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/>
              <a:t>      </a:t>
            </a:r>
            <a:r>
              <a:rPr b="1" lang="ru-RU" sz="2400"/>
              <a:t>В проекте также использовались</a:t>
            </a:r>
            <a:endParaRPr b="1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⦿"/>
            </a:pPr>
            <a:r>
              <a:rPr lang="ru-RU" sz="2400"/>
              <a:t>1 у</a:t>
            </a:r>
            <a:r>
              <a:rPr lang="ru-RU" sz="2400"/>
              <a:t>льтразвуковой датчик расстояния HC-SR04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⦿"/>
            </a:pPr>
            <a:r>
              <a:rPr lang="ru-RU" sz="2400"/>
              <a:t>1 LCD экран MT-16S2H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⦿"/>
            </a:pPr>
            <a:r>
              <a:rPr lang="ru-RU" sz="2400"/>
              <a:t>8 соединительных проводов “папа-мама”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⦿"/>
            </a:pPr>
            <a:r>
              <a:rPr lang="ru-RU" sz="2400"/>
              <a:t>1 Макетная плата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/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r>
              <a:rPr lang="ru-RU">
                <a:solidFill>
                  <a:srgbClr val="000000"/>
                </a:solidFill>
              </a:rPr>
              <a:t>ЗАДАЧИ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24" name="Google Shape;124;p18"/>
          <p:cNvSpPr txBox="1"/>
          <p:nvPr>
            <p:ph idx="1" type="body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Font typeface="Trebuchet MS"/>
              <a:buAutoNum type="arabicPeriod"/>
            </a:pPr>
            <a:r>
              <a:rPr lang="ru-RU" sz="2400"/>
              <a:t>Разработать и собрать на макетной плате автоматический секундомер на базе Arduino UNO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AutoNum type="arabicPeriod"/>
            </a:pPr>
            <a:r>
              <a:rPr lang="ru-RU" sz="2400"/>
              <a:t>Написать программный код для Arduino.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AutoNum type="arabicPeriod"/>
            </a:pPr>
            <a:r>
              <a:rPr lang="ru-RU" sz="2400"/>
              <a:t>Написать консольное приложение в Visual Studio.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AutoNum type="arabicPeriod"/>
            </a:pPr>
            <a:r>
              <a:rPr lang="ru-RU" sz="2400"/>
              <a:t>Вырезать на лазерном ЧПУ станке корпус для модели из дерева.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AutoNum type="arabicPeriod"/>
            </a:pPr>
            <a:r>
              <a:rPr lang="ru-RU" sz="2400"/>
              <a:t>Испытать модель и отладить программу.</a:t>
            </a:r>
            <a:endParaRPr sz="2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/>
          <p:nvPr>
            <p:ph type="title"/>
          </p:nvPr>
        </p:nvSpPr>
        <p:spPr>
          <a:xfrm>
            <a:off x="457200" y="1"/>
            <a:ext cx="7239000" cy="12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r>
              <a:rPr lang="ru-RU">
                <a:solidFill>
                  <a:srgbClr val="000000"/>
                </a:solidFill>
              </a:rPr>
              <a:t>1 ЭТАП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r>
              <a:rPr lang="ru-RU" sz="3000">
                <a:solidFill>
                  <a:srgbClr val="000000"/>
                </a:solidFill>
              </a:rPr>
              <a:t>Разработка и сборка макета 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130" name="Google Shape;130;p19"/>
          <p:cNvSpPr txBox="1"/>
          <p:nvPr>
            <p:ph idx="1" type="body"/>
          </p:nvPr>
        </p:nvSpPr>
        <p:spPr>
          <a:xfrm>
            <a:off x="457200" y="1232099"/>
            <a:ext cx="7239000" cy="52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ru-RU"/>
              <a:t>На данном этапе мною был собран работоспособный макет на котором я впоследствии проводил отладку программы.</a:t>
            </a:r>
            <a:endParaRPr/>
          </a:p>
        </p:txBody>
      </p:sp>
      <p:pic>
        <p:nvPicPr>
          <p:cNvPr id="131" name="Google Shape;13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3026700"/>
            <a:ext cx="4285901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5775" y="3026700"/>
            <a:ext cx="3285275" cy="3428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/>
          <p:nvPr>
            <p:ph type="title"/>
          </p:nvPr>
        </p:nvSpPr>
        <p:spPr>
          <a:xfrm>
            <a:off x="457200" y="320050"/>
            <a:ext cx="72390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r>
              <a:rPr lang="ru-RU">
                <a:solidFill>
                  <a:srgbClr val="000000"/>
                </a:solidFill>
              </a:rPr>
              <a:t>2 ЭТАП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r>
              <a:rPr lang="ru-RU" sz="3000">
                <a:solidFill>
                  <a:srgbClr val="000000"/>
                </a:solidFill>
              </a:rPr>
              <a:t>Написание программы для Arduino 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138" name="Google Shape;138;p20"/>
          <p:cNvSpPr txBox="1"/>
          <p:nvPr>
            <p:ph idx="1" type="body"/>
          </p:nvPr>
        </p:nvSpPr>
        <p:spPr>
          <a:xfrm>
            <a:off x="457200" y="1375750"/>
            <a:ext cx="7591800" cy="54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20523" rtl="0" algn="just"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На данном этапе в приложении Arduino IDE я написал </a:t>
            </a:r>
            <a:r>
              <a:rPr lang="ru-RU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программу</a:t>
            </a: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 для автоматического секундомера и загрузил её в плату Arduino для дальнейшей отладки на макете.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0523" rtl="0" algn="just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0523" rtl="0" algn="just">
              <a:spcBef>
                <a:spcPts val="600"/>
              </a:spcBef>
              <a:spcAft>
                <a:spcPts val="0"/>
              </a:spcAft>
              <a:buSzPts val="1898"/>
              <a:buNone/>
            </a:pPr>
            <a:r>
              <a:t/>
            </a:r>
            <a:endParaRPr/>
          </a:p>
          <a:p>
            <a:pPr indent="0" lvl="0" marL="120523" rtl="0" algn="just">
              <a:spcBef>
                <a:spcPts val="600"/>
              </a:spcBef>
              <a:spcAft>
                <a:spcPts val="0"/>
              </a:spcAft>
              <a:buSzPts val="1898"/>
              <a:buNone/>
            </a:pPr>
            <a:r>
              <a:t/>
            </a:r>
            <a:endParaRPr/>
          </a:p>
          <a:p>
            <a:pPr indent="0" lvl="0" marL="120523" rtl="0" algn="just">
              <a:spcBef>
                <a:spcPts val="600"/>
              </a:spcBef>
              <a:spcAft>
                <a:spcPts val="0"/>
              </a:spcAft>
              <a:buSzPts val="1898"/>
              <a:buNone/>
            </a:pPr>
            <a:r>
              <a:t/>
            </a:r>
            <a:endParaRPr/>
          </a:p>
        </p:txBody>
      </p:sp>
      <p:sp>
        <p:nvSpPr>
          <p:cNvPr id="139" name="Google Shape;139;p20"/>
          <p:cNvSpPr txBox="1"/>
          <p:nvPr/>
        </p:nvSpPr>
        <p:spPr>
          <a:xfrm flipH="1" rot="10800000">
            <a:off x="574925" y="6209451"/>
            <a:ext cx="7239000" cy="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40" name="Google Shape;14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5563" y="2990850"/>
            <a:ext cx="6315075" cy="386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/>
          <p:nvPr>
            <p:ph type="title"/>
          </p:nvPr>
        </p:nvSpPr>
        <p:spPr>
          <a:xfrm>
            <a:off x="457200" y="320050"/>
            <a:ext cx="7239000" cy="16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r>
              <a:rPr lang="ru-RU">
                <a:solidFill>
                  <a:srgbClr val="000000"/>
                </a:solidFill>
              </a:rPr>
              <a:t>3</a:t>
            </a:r>
            <a:r>
              <a:rPr lang="ru-RU">
                <a:solidFill>
                  <a:srgbClr val="000000"/>
                </a:solidFill>
              </a:rPr>
              <a:t> ЭТАП</a:t>
            </a:r>
            <a:endParaRPr>
              <a:solidFill>
                <a:srgbClr val="000000"/>
              </a:solidFill>
            </a:endParaRPr>
          </a:p>
          <a:p>
            <a:pPr indent="0" lvl="0" marL="120523" rtl="0" algn="just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Написание консольного приложения в Visual Studio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r>
              <a:rPr lang="ru-RU" sz="3000">
                <a:solidFill>
                  <a:srgbClr val="000000"/>
                </a:solidFill>
              </a:rPr>
              <a:t> 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146" name="Google Shape;146;p21"/>
          <p:cNvSpPr txBox="1"/>
          <p:nvPr>
            <p:ph idx="1" type="body"/>
          </p:nvPr>
        </p:nvSpPr>
        <p:spPr>
          <a:xfrm>
            <a:off x="457200" y="1987450"/>
            <a:ext cx="7591800" cy="42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20523" rtl="0" algn="just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На данном этапе на языке программирования C++ я написал консольное приложение с базой данных.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0523" rtl="0" algn="just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Это была самая сложная часть проекта и на которую ушло ⅔ времени.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0523" rtl="0" algn="just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Сначала нужно было наладить связь с Arduino с помощью программного кода, а далее сортировать полученные данные и записывать их в отдельные ячейки памяти.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0523" rtl="0" algn="just">
              <a:spcBef>
                <a:spcPts val="600"/>
              </a:spcBef>
              <a:spcAft>
                <a:spcPts val="0"/>
              </a:spcAft>
              <a:buSzPts val="1898"/>
              <a:buNone/>
            </a:pPr>
            <a:r>
              <a:t/>
            </a:r>
            <a:endParaRPr/>
          </a:p>
          <a:p>
            <a:pPr indent="0" lvl="0" marL="120523" rtl="0" algn="just">
              <a:spcBef>
                <a:spcPts val="600"/>
              </a:spcBef>
              <a:spcAft>
                <a:spcPts val="0"/>
              </a:spcAft>
              <a:buSzPts val="1898"/>
              <a:buNone/>
            </a:pPr>
            <a:r>
              <a:t/>
            </a:r>
            <a:endParaRPr/>
          </a:p>
        </p:txBody>
      </p:sp>
      <p:sp>
        <p:nvSpPr>
          <p:cNvPr id="147" name="Google Shape;147;p21"/>
          <p:cNvSpPr txBox="1"/>
          <p:nvPr/>
        </p:nvSpPr>
        <p:spPr>
          <a:xfrm flipH="1" rot="10800000">
            <a:off x="574925" y="6209352"/>
            <a:ext cx="7239000" cy="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Изящная">
  <a:themeElements>
    <a:clrScheme name="Изящная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