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60" r:id="rId5"/>
    <p:sldId id="259" r:id="rId6"/>
    <p:sldId id="262" r:id="rId7"/>
    <p:sldId id="261" r:id="rId8"/>
    <p:sldId id="264" r:id="rId9"/>
    <p:sldId id="274" r:id="rId10"/>
    <p:sldId id="263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1A9415-AB96-499F-82B5-79E8FFD1C96E}">
          <p14:sldIdLst>
            <p14:sldId id="256"/>
            <p14:sldId id="257"/>
            <p14:sldId id="272"/>
            <p14:sldId id="260"/>
            <p14:sldId id="259"/>
            <p14:sldId id="262"/>
            <p14:sldId id="261"/>
            <p14:sldId id="264"/>
            <p14:sldId id="274"/>
            <p14:sldId id="263"/>
            <p14:sldId id="273"/>
          </p14:sldIdLst>
        </p14:section>
        <p14:section name="Раздел без заголовка" id="{884A8DD6-451A-4CEC-ABC8-FBE85DEDCFE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C6FF"/>
    <a:srgbClr val="5BD4FF"/>
    <a:srgbClr val="319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5" autoAdjust="0"/>
  </p:normalViewPr>
  <p:slideViewPr>
    <p:cSldViewPr>
      <p:cViewPr varScale="1">
        <p:scale>
          <a:sx n="127" d="100"/>
          <a:sy n="127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87140-CF93-40EA-A02D-30D168423B1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298B4-B9C7-42A5-BF15-F9CBA2289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8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298B4-B9C7-42A5-BF15-F9CBA22891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8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298B4-B9C7-42A5-BF15-F9CBA22891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9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3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7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7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6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8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8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1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0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1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3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83000">
              <a:schemeClr val="accent1">
                <a:tint val="44500"/>
                <a:satMod val="160000"/>
                <a:alpha val="15000"/>
              </a:schemeClr>
            </a:gs>
            <a:gs pos="5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46AC8-A5E8-4D9A-8352-3AE122625BB9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7E7B-DB0D-48FF-8A24-9B5AE77FE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obofinist.ru/organization/main/index/id/4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2129" r="24203" b="15040"/>
          <a:stretch/>
        </p:blipFill>
        <p:spPr>
          <a:xfrm>
            <a:off x="-505" y="0"/>
            <a:ext cx="9181017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665" y="590823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Робот-автопоилка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4065" y="6317004"/>
            <a:ext cx="2408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г. Санкт-Петербург 2020 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886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ГБОУ </a:t>
            </a:r>
            <a:r>
              <a:rPr lang="ru-RU" dirty="0">
                <a:solidFill>
                  <a:schemeClr val="bg1"/>
                </a:solidFill>
                <a:hlinkClick r:id="rId4"/>
              </a:rPr>
              <a:t>Губернаторский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 ФМЛ №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30</a:t>
            </a: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Онлайн </a:t>
            </a:r>
            <a:r>
              <a:rPr lang="ru-RU" dirty="0">
                <a:solidFill>
                  <a:schemeClr val="bg1"/>
                </a:solidFill>
              </a:rPr>
              <a:t>конференция школьных проектов по робототехнике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2477"/>
              </p:ext>
            </p:extLst>
          </p:nvPr>
        </p:nvGraphicFramePr>
        <p:xfrm>
          <a:off x="4716016" y="2924944"/>
          <a:ext cx="4500880" cy="2466024"/>
        </p:xfrm>
        <a:graphic>
          <a:graphicData uri="http://schemas.openxmlformats.org/drawingml/2006/table">
            <a:tbl>
              <a:tblPr firstRow="1" firstCol="1" bandRow="1"/>
              <a:tblGrid>
                <a:gridCol w="1890395"/>
                <a:gridCol w="2610485"/>
              </a:tblGrid>
              <a:tr h="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Разработчик проекта: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3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Жаров Данил </a:t>
                      </a:r>
                      <a:endParaRPr lang="ru-RU" sz="13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3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 ученик 6 класса)</a:t>
                      </a:r>
                      <a:endParaRPr lang="ru-RU" sz="13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3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3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Руководитель: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3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Козловский Константин Николаевич</a:t>
                      </a:r>
                      <a:endParaRPr lang="ru-RU" sz="13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300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 образовательной организации:  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81026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ГБУ  ДО  Центр детско-юношеского технического творчества и информационных технологий Пушкинского района Санкт-Петербурга </a:t>
                      </a:r>
                      <a:endParaRPr lang="ru-RU" sz="1300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</a:rPr>
              <a:t>Выводы:</a:t>
            </a:r>
            <a:endParaRPr lang="ru-RU" sz="48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8" y="245975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tx2"/>
                </a:solidFill>
              </a:rPr>
              <a:t>Мои гипотезы оправдались.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tx2"/>
                </a:solidFill>
              </a:rPr>
              <a:t>Я смог сделать водяной насос.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tx2"/>
                </a:solidFill>
              </a:rPr>
              <a:t>Собрал и запрограммировал робота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37252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/>
                </a:solidFill>
              </a:rPr>
              <a:t>Спасибо за</a:t>
            </a:r>
          </a:p>
          <a:p>
            <a:pPr algn="ctr"/>
            <a:r>
              <a:rPr lang="ru-RU" sz="7200" b="1" i="1" dirty="0" smtClean="0">
                <a:solidFill>
                  <a:schemeClr val="tx2"/>
                </a:solidFill>
              </a:rPr>
              <a:t> внимание</a:t>
            </a:r>
            <a:endParaRPr lang="ru-RU" sz="7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5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116630"/>
            <a:ext cx="885698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</a:rPr>
              <a:t>Тема  моего проекта: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Робот-автопоилка.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Цель </a:t>
            </a: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</a:rPr>
              <a:t>работы: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Добиться, чтобы робот сам наливал воду животным.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186" y="1412776"/>
            <a:ext cx="90198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2800" b="1" u="sng" dirty="0">
                <a:solidFill>
                  <a:srgbClr val="1F497D">
                    <a:lumMod val="50000"/>
                  </a:srgbClr>
                </a:solidFill>
              </a:rPr>
              <a:t>Задачи</a:t>
            </a:r>
            <a:r>
              <a:rPr lang="ru-RU" sz="2800" b="1" u="sng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</a:rPr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Собрать робота с датчиком цвета и ультразвука.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Сделать линию по которой робот будет ехать.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Создать программу с помощью которой робот будет сигнализировать о том, что в миске мало воды.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Собрать водяной насос.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Прикрепить к роботу насос и бутылку с водой.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Создать программу с помощью которой робот будет доезжать до миски и если в ней будет мало воды робот будет доливать её.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764704"/>
            <a:ext cx="468052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dirty="0"/>
              <a:t> 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Гипотеза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1: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думаю, что для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того чтобы определить уровень воды в миске нужно использовать датчик ультразвука.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Гипотеза 2: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Предположим, что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для водяного насоса можно использовать пневматику.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4"/>
          <a:stretch/>
        </p:blipFill>
        <p:spPr>
          <a:xfrm>
            <a:off x="251519" y="188640"/>
            <a:ext cx="307119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Начнем со сборки робота: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r="11187"/>
          <a:stretch/>
        </p:blipFill>
        <p:spPr>
          <a:xfrm>
            <a:off x="179512" y="880896"/>
            <a:ext cx="5012552" cy="3628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выбрал робота</a:t>
            </a:r>
            <a:r>
              <a:rPr lang="en-US" dirty="0" smtClean="0"/>
              <a:t> EV3</a:t>
            </a:r>
            <a:r>
              <a:rPr lang="ru-RU" dirty="0" smtClean="0"/>
              <a:t> для сборки. На роботе находится датчики ультразвука и цвета.</a:t>
            </a:r>
          </a:p>
          <a:p>
            <a:r>
              <a:rPr lang="ru-RU" dirty="0" smtClean="0"/>
              <a:t>Для движения используются два больших мотора.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7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46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Делаем трассу для езды: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2687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6" y="1144500"/>
            <a:ext cx="6528744" cy="52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9200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Создаём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программу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№1: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6264696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908720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Следуя этой программе робот едет по линии, останавливается проехав её. Затем робот измеряет кол-во воды в миске, если воды не достаточно, то робот издаёт звуки, разворачивается и едет обратно. Та же операция повторится через 2 часа.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73325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воды  в миске достаточно  робот просто возвращается обратно.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097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Делаем водный насос: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477538" y="1316208"/>
            <a:ext cx="3857625" cy="4451088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2403134" y="1549190"/>
            <a:ext cx="362737" cy="3642486"/>
          </a:xfrm>
          <a:custGeom>
            <a:avLst/>
            <a:gdLst>
              <a:gd name="connsiteX0" fmla="*/ 340066 w 362737"/>
              <a:gd name="connsiteY0" fmla="*/ 3642486 h 3642486"/>
              <a:gd name="connsiteX1" fmla="*/ 347623 w 362737"/>
              <a:gd name="connsiteY1" fmla="*/ 3355319 h 3642486"/>
              <a:gd name="connsiteX2" fmla="*/ 362737 w 362737"/>
              <a:gd name="connsiteY2" fmla="*/ 3241964 h 3642486"/>
              <a:gd name="connsiteX3" fmla="*/ 355180 w 362737"/>
              <a:gd name="connsiteY3" fmla="*/ 3098380 h 3642486"/>
              <a:gd name="connsiteX4" fmla="*/ 340066 w 362737"/>
              <a:gd name="connsiteY4" fmla="*/ 3045481 h 3642486"/>
              <a:gd name="connsiteX5" fmla="*/ 332509 w 362737"/>
              <a:gd name="connsiteY5" fmla="*/ 3015253 h 3642486"/>
              <a:gd name="connsiteX6" fmla="*/ 324952 w 362737"/>
              <a:gd name="connsiteY6" fmla="*/ 2871670 h 3642486"/>
              <a:gd name="connsiteX7" fmla="*/ 317395 w 362737"/>
              <a:gd name="connsiteY7" fmla="*/ 2833884 h 3642486"/>
              <a:gd name="connsiteX8" fmla="*/ 324952 w 362737"/>
              <a:gd name="connsiteY8" fmla="*/ 2320007 h 3642486"/>
              <a:gd name="connsiteX9" fmla="*/ 332509 w 362737"/>
              <a:gd name="connsiteY9" fmla="*/ 2236879 h 3642486"/>
              <a:gd name="connsiteX10" fmla="*/ 347623 w 362737"/>
              <a:gd name="connsiteY10" fmla="*/ 2108410 h 3642486"/>
              <a:gd name="connsiteX11" fmla="*/ 355180 w 362737"/>
              <a:gd name="connsiteY11" fmla="*/ 2025283 h 3642486"/>
              <a:gd name="connsiteX12" fmla="*/ 347623 w 362737"/>
              <a:gd name="connsiteY12" fmla="*/ 1579418 h 3642486"/>
              <a:gd name="connsiteX13" fmla="*/ 340066 w 362737"/>
              <a:gd name="connsiteY13" fmla="*/ 1518962 h 3642486"/>
              <a:gd name="connsiteX14" fmla="*/ 332509 w 362737"/>
              <a:gd name="connsiteY14" fmla="*/ 1292251 h 3642486"/>
              <a:gd name="connsiteX15" fmla="*/ 317395 w 362737"/>
              <a:gd name="connsiteY15" fmla="*/ 921957 h 3642486"/>
              <a:gd name="connsiteX16" fmla="*/ 302281 w 362737"/>
              <a:gd name="connsiteY16" fmla="*/ 823716 h 3642486"/>
              <a:gd name="connsiteX17" fmla="*/ 294724 w 362737"/>
              <a:gd name="connsiteY17" fmla="*/ 748146 h 3642486"/>
              <a:gd name="connsiteX18" fmla="*/ 287167 w 362737"/>
              <a:gd name="connsiteY18" fmla="*/ 725474 h 3642486"/>
              <a:gd name="connsiteX19" fmla="*/ 279610 w 362737"/>
              <a:gd name="connsiteY19" fmla="*/ 657461 h 3642486"/>
              <a:gd name="connsiteX20" fmla="*/ 264496 w 362737"/>
              <a:gd name="connsiteY20" fmla="*/ 559220 h 3642486"/>
              <a:gd name="connsiteX21" fmla="*/ 256939 w 362737"/>
              <a:gd name="connsiteY21" fmla="*/ 219154 h 3642486"/>
              <a:gd name="connsiteX22" fmla="*/ 234268 w 362737"/>
              <a:gd name="connsiteY22" fmla="*/ 196483 h 3642486"/>
              <a:gd name="connsiteX23" fmla="*/ 226711 w 362737"/>
              <a:gd name="connsiteY23" fmla="*/ 173812 h 3642486"/>
              <a:gd name="connsiteX24" fmla="*/ 211597 w 362737"/>
              <a:gd name="connsiteY24" fmla="*/ 151141 h 3642486"/>
              <a:gd name="connsiteX25" fmla="*/ 181368 w 362737"/>
              <a:gd name="connsiteY25" fmla="*/ 105798 h 3642486"/>
              <a:gd name="connsiteX26" fmla="*/ 173811 w 362737"/>
              <a:gd name="connsiteY26" fmla="*/ 83127 h 3642486"/>
              <a:gd name="connsiteX27" fmla="*/ 151140 w 362737"/>
              <a:gd name="connsiteY27" fmla="*/ 30228 h 3642486"/>
              <a:gd name="connsiteX28" fmla="*/ 128469 w 362737"/>
              <a:gd name="connsiteY28" fmla="*/ 15114 h 3642486"/>
              <a:gd name="connsiteX29" fmla="*/ 83127 w 362737"/>
              <a:gd name="connsiteY29" fmla="*/ 0 h 3642486"/>
              <a:gd name="connsiteX30" fmla="*/ 60456 w 362737"/>
              <a:gd name="connsiteY30" fmla="*/ 7557 h 3642486"/>
              <a:gd name="connsiteX31" fmla="*/ 52899 w 362737"/>
              <a:gd name="connsiteY31" fmla="*/ 30228 h 3642486"/>
              <a:gd name="connsiteX32" fmla="*/ 37785 w 362737"/>
              <a:gd name="connsiteY32" fmla="*/ 52899 h 3642486"/>
              <a:gd name="connsiteX33" fmla="*/ 22671 w 362737"/>
              <a:gd name="connsiteY33" fmla="*/ 98241 h 3642486"/>
              <a:gd name="connsiteX34" fmla="*/ 15114 w 362737"/>
              <a:gd name="connsiteY34" fmla="*/ 120912 h 3642486"/>
              <a:gd name="connsiteX35" fmla="*/ 7557 w 362737"/>
              <a:gd name="connsiteY35" fmla="*/ 143584 h 3642486"/>
              <a:gd name="connsiteX36" fmla="*/ 0 w 362737"/>
              <a:gd name="connsiteY36" fmla="*/ 256939 h 364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2737" h="3642486">
                <a:moveTo>
                  <a:pt x="340066" y="3642486"/>
                </a:moveTo>
                <a:cubicBezTo>
                  <a:pt x="342585" y="3546764"/>
                  <a:pt x="343464" y="3450984"/>
                  <a:pt x="347623" y="3355319"/>
                </a:cubicBezTo>
                <a:cubicBezTo>
                  <a:pt x="348233" y="3341280"/>
                  <a:pt x="360338" y="3258756"/>
                  <a:pt x="362737" y="3241964"/>
                </a:cubicBezTo>
                <a:cubicBezTo>
                  <a:pt x="360218" y="3194103"/>
                  <a:pt x="359332" y="3146127"/>
                  <a:pt x="355180" y="3098380"/>
                </a:cubicBezTo>
                <a:cubicBezTo>
                  <a:pt x="353703" y="3081400"/>
                  <a:pt x="344762" y="3061917"/>
                  <a:pt x="340066" y="3045481"/>
                </a:cubicBezTo>
                <a:cubicBezTo>
                  <a:pt x="337213" y="3035495"/>
                  <a:pt x="335028" y="3025329"/>
                  <a:pt x="332509" y="3015253"/>
                </a:cubicBezTo>
                <a:cubicBezTo>
                  <a:pt x="329990" y="2967392"/>
                  <a:pt x="328932" y="2919432"/>
                  <a:pt x="324952" y="2871670"/>
                </a:cubicBezTo>
                <a:cubicBezTo>
                  <a:pt x="323885" y="2858870"/>
                  <a:pt x="317395" y="2846729"/>
                  <a:pt x="317395" y="2833884"/>
                </a:cubicBezTo>
                <a:cubicBezTo>
                  <a:pt x="317395" y="2662573"/>
                  <a:pt x="320616" y="2491263"/>
                  <a:pt x="324952" y="2320007"/>
                </a:cubicBezTo>
                <a:cubicBezTo>
                  <a:pt x="325656" y="2292192"/>
                  <a:pt x="329740" y="2264565"/>
                  <a:pt x="332509" y="2236879"/>
                </a:cubicBezTo>
                <a:cubicBezTo>
                  <a:pt x="357703" y="1984937"/>
                  <a:pt x="323531" y="2337287"/>
                  <a:pt x="347623" y="2108410"/>
                </a:cubicBezTo>
                <a:cubicBezTo>
                  <a:pt x="350536" y="2080740"/>
                  <a:pt x="352661" y="2052992"/>
                  <a:pt x="355180" y="2025283"/>
                </a:cubicBezTo>
                <a:cubicBezTo>
                  <a:pt x="352661" y="1876661"/>
                  <a:pt x="352058" y="1727995"/>
                  <a:pt x="347623" y="1579418"/>
                </a:cubicBezTo>
                <a:cubicBezTo>
                  <a:pt x="347017" y="1559118"/>
                  <a:pt x="341133" y="1539243"/>
                  <a:pt x="340066" y="1518962"/>
                </a:cubicBezTo>
                <a:cubicBezTo>
                  <a:pt x="336092" y="1443454"/>
                  <a:pt x="334638" y="1367833"/>
                  <a:pt x="332509" y="1292251"/>
                </a:cubicBezTo>
                <a:cubicBezTo>
                  <a:pt x="320898" y="880043"/>
                  <a:pt x="338466" y="1101058"/>
                  <a:pt x="317395" y="921957"/>
                </a:cubicBezTo>
                <a:cubicBezTo>
                  <a:pt x="307724" y="839753"/>
                  <a:pt x="315811" y="877835"/>
                  <a:pt x="302281" y="823716"/>
                </a:cubicBezTo>
                <a:cubicBezTo>
                  <a:pt x="299762" y="798526"/>
                  <a:pt x="298573" y="773167"/>
                  <a:pt x="294724" y="748146"/>
                </a:cubicBezTo>
                <a:cubicBezTo>
                  <a:pt x="293513" y="740273"/>
                  <a:pt x="288477" y="733332"/>
                  <a:pt x="287167" y="725474"/>
                </a:cubicBezTo>
                <a:cubicBezTo>
                  <a:pt x="283417" y="702974"/>
                  <a:pt x="282275" y="680115"/>
                  <a:pt x="279610" y="657461"/>
                </a:cubicBezTo>
                <a:cubicBezTo>
                  <a:pt x="271767" y="590796"/>
                  <a:pt x="275209" y="612786"/>
                  <a:pt x="264496" y="559220"/>
                </a:cubicBezTo>
                <a:cubicBezTo>
                  <a:pt x="261977" y="445865"/>
                  <a:pt x="266355" y="332146"/>
                  <a:pt x="256939" y="219154"/>
                </a:cubicBezTo>
                <a:cubicBezTo>
                  <a:pt x="256051" y="208504"/>
                  <a:pt x="240196" y="205375"/>
                  <a:pt x="234268" y="196483"/>
                </a:cubicBezTo>
                <a:cubicBezTo>
                  <a:pt x="229849" y="189855"/>
                  <a:pt x="230273" y="180937"/>
                  <a:pt x="226711" y="173812"/>
                </a:cubicBezTo>
                <a:cubicBezTo>
                  <a:pt x="222649" y="165688"/>
                  <a:pt x="215659" y="159265"/>
                  <a:pt x="211597" y="151141"/>
                </a:cubicBezTo>
                <a:cubicBezTo>
                  <a:pt x="189724" y="107394"/>
                  <a:pt x="224346" y="148776"/>
                  <a:pt x="181368" y="105798"/>
                </a:cubicBezTo>
                <a:cubicBezTo>
                  <a:pt x="178849" y="98241"/>
                  <a:pt x="175999" y="90786"/>
                  <a:pt x="173811" y="83127"/>
                </a:cubicBezTo>
                <a:cubicBezTo>
                  <a:pt x="166874" y="58846"/>
                  <a:pt x="169547" y="48635"/>
                  <a:pt x="151140" y="30228"/>
                </a:cubicBezTo>
                <a:cubicBezTo>
                  <a:pt x="144718" y="23806"/>
                  <a:pt x="136769" y="18803"/>
                  <a:pt x="128469" y="15114"/>
                </a:cubicBezTo>
                <a:cubicBezTo>
                  <a:pt x="113911" y="8644"/>
                  <a:pt x="83127" y="0"/>
                  <a:pt x="83127" y="0"/>
                </a:cubicBezTo>
                <a:cubicBezTo>
                  <a:pt x="75570" y="2519"/>
                  <a:pt x="66089" y="1924"/>
                  <a:pt x="60456" y="7557"/>
                </a:cubicBezTo>
                <a:cubicBezTo>
                  <a:pt x="54823" y="13190"/>
                  <a:pt x="56461" y="23103"/>
                  <a:pt x="52899" y="30228"/>
                </a:cubicBezTo>
                <a:cubicBezTo>
                  <a:pt x="48837" y="38352"/>
                  <a:pt x="41474" y="44599"/>
                  <a:pt x="37785" y="52899"/>
                </a:cubicBezTo>
                <a:cubicBezTo>
                  <a:pt x="31315" y="67457"/>
                  <a:pt x="27709" y="83127"/>
                  <a:pt x="22671" y="98241"/>
                </a:cubicBezTo>
                <a:lnTo>
                  <a:pt x="15114" y="120912"/>
                </a:lnTo>
                <a:lnTo>
                  <a:pt x="7557" y="143584"/>
                </a:lnTo>
                <a:lnTo>
                  <a:pt x="0" y="25693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39752" y="2276872"/>
            <a:ext cx="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7538" y="1052736"/>
            <a:ext cx="9981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79712" y="1052736"/>
            <a:ext cx="108012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7640" y="1012086"/>
            <a:ext cx="8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25662" y="100840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2855620" y="1367821"/>
            <a:ext cx="295659" cy="1141111"/>
          </a:xfrm>
          <a:custGeom>
            <a:avLst/>
            <a:gdLst>
              <a:gd name="connsiteX0" fmla="*/ 8492 w 295659"/>
              <a:gd name="connsiteY0" fmla="*/ 362738 h 1141111"/>
              <a:gd name="connsiteX1" fmla="*/ 8492 w 295659"/>
              <a:gd name="connsiteY1" fmla="*/ 256939 h 1141111"/>
              <a:gd name="connsiteX2" fmla="*/ 23606 w 295659"/>
              <a:gd name="connsiteY2" fmla="*/ 211597 h 1141111"/>
              <a:gd name="connsiteX3" fmla="*/ 38720 w 295659"/>
              <a:gd name="connsiteY3" fmla="*/ 188926 h 1141111"/>
              <a:gd name="connsiteX4" fmla="*/ 61392 w 295659"/>
              <a:gd name="connsiteY4" fmla="*/ 120913 h 1141111"/>
              <a:gd name="connsiteX5" fmla="*/ 68949 w 295659"/>
              <a:gd name="connsiteY5" fmla="*/ 98242 h 1141111"/>
              <a:gd name="connsiteX6" fmla="*/ 114291 w 295659"/>
              <a:gd name="connsiteY6" fmla="*/ 52900 h 1141111"/>
              <a:gd name="connsiteX7" fmla="*/ 159633 w 295659"/>
              <a:gd name="connsiteY7" fmla="*/ 22672 h 1141111"/>
              <a:gd name="connsiteX8" fmla="*/ 189861 w 295659"/>
              <a:gd name="connsiteY8" fmla="*/ 15115 h 1141111"/>
              <a:gd name="connsiteX9" fmla="*/ 235203 w 295659"/>
              <a:gd name="connsiteY9" fmla="*/ 0 h 1141111"/>
              <a:gd name="connsiteX10" fmla="*/ 250317 w 295659"/>
              <a:gd name="connsiteY10" fmla="*/ 45343 h 1141111"/>
              <a:gd name="connsiteX11" fmla="*/ 265431 w 295659"/>
              <a:gd name="connsiteY11" fmla="*/ 166255 h 1141111"/>
              <a:gd name="connsiteX12" fmla="*/ 280545 w 295659"/>
              <a:gd name="connsiteY12" fmla="*/ 302281 h 1141111"/>
              <a:gd name="connsiteX13" fmla="*/ 280545 w 295659"/>
              <a:gd name="connsiteY13" fmla="*/ 1125997 h 1141111"/>
              <a:gd name="connsiteX14" fmla="*/ 295659 w 295659"/>
              <a:gd name="connsiteY14" fmla="*/ 1141111 h 11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659" h="1141111">
                <a:moveTo>
                  <a:pt x="8492" y="362738"/>
                </a:moveTo>
                <a:cubicBezTo>
                  <a:pt x="-1517" y="312693"/>
                  <a:pt x="-4074" y="319768"/>
                  <a:pt x="8492" y="256939"/>
                </a:cubicBezTo>
                <a:cubicBezTo>
                  <a:pt x="11616" y="241317"/>
                  <a:pt x="14769" y="224853"/>
                  <a:pt x="23606" y="211597"/>
                </a:cubicBezTo>
                <a:cubicBezTo>
                  <a:pt x="28644" y="204040"/>
                  <a:pt x="35031" y="197226"/>
                  <a:pt x="38720" y="188926"/>
                </a:cubicBezTo>
                <a:cubicBezTo>
                  <a:pt x="38725" y="188916"/>
                  <a:pt x="57612" y="132254"/>
                  <a:pt x="61392" y="120913"/>
                </a:cubicBezTo>
                <a:cubicBezTo>
                  <a:pt x="63911" y="113356"/>
                  <a:pt x="63316" y="103875"/>
                  <a:pt x="68949" y="98242"/>
                </a:cubicBezTo>
                <a:lnTo>
                  <a:pt x="114291" y="52900"/>
                </a:lnTo>
                <a:cubicBezTo>
                  <a:pt x="139660" y="27531"/>
                  <a:pt x="129011" y="31421"/>
                  <a:pt x="159633" y="22672"/>
                </a:cubicBezTo>
                <a:cubicBezTo>
                  <a:pt x="169619" y="19819"/>
                  <a:pt x="179913" y="18100"/>
                  <a:pt x="189861" y="15115"/>
                </a:cubicBezTo>
                <a:cubicBezTo>
                  <a:pt x="205121" y="10537"/>
                  <a:pt x="235203" y="0"/>
                  <a:pt x="235203" y="0"/>
                </a:cubicBezTo>
                <a:cubicBezTo>
                  <a:pt x="240241" y="15114"/>
                  <a:pt x="248064" y="29571"/>
                  <a:pt x="250317" y="45343"/>
                </a:cubicBezTo>
                <a:cubicBezTo>
                  <a:pt x="256968" y="91902"/>
                  <a:pt x="261198" y="117577"/>
                  <a:pt x="265431" y="166255"/>
                </a:cubicBezTo>
                <a:cubicBezTo>
                  <a:pt x="276494" y="293475"/>
                  <a:pt x="263601" y="234503"/>
                  <a:pt x="280545" y="302281"/>
                </a:cubicBezTo>
                <a:cubicBezTo>
                  <a:pt x="266543" y="638342"/>
                  <a:pt x="263539" y="632831"/>
                  <a:pt x="280545" y="1125997"/>
                </a:cubicBezTo>
                <a:cubicBezTo>
                  <a:pt x="280791" y="1133118"/>
                  <a:pt x="290621" y="1136073"/>
                  <a:pt x="295659" y="1141111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3143722" y="2365349"/>
            <a:ext cx="83128" cy="136026"/>
          </a:xfrm>
          <a:custGeom>
            <a:avLst/>
            <a:gdLst>
              <a:gd name="connsiteX0" fmla="*/ 0 w 83128"/>
              <a:gd name="connsiteY0" fmla="*/ 136026 h 136026"/>
              <a:gd name="connsiteX1" fmla="*/ 22671 w 83128"/>
              <a:gd name="connsiteY1" fmla="*/ 98241 h 136026"/>
              <a:gd name="connsiteX2" fmla="*/ 30228 w 83128"/>
              <a:gd name="connsiteY2" fmla="*/ 75570 h 136026"/>
              <a:gd name="connsiteX3" fmla="*/ 60457 w 83128"/>
              <a:gd name="connsiteY3" fmla="*/ 37785 h 136026"/>
              <a:gd name="connsiteX4" fmla="*/ 83128 w 83128"/>
              <a:gd name="connsiteY4" fmla="*/ 0 h 1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28" h="136026">
                <a:moveTo>
                  <a:pt x="0" y="136026"/>
                </a:moveTo>
                <a:cubicBezTo>
                  <a:pt x="7557" y="123431"/>
                  <a:pt x="16102" y="111378"/>
                  <a:pt x="22671" y="98241"/>
                </a:cubicBezTo>
                <a:cubicBezTo>
                  <a:pt x="26233" y="91116"/>
                  <a:pt x="26666" y="82695"/>
                  <a:pt x="30228" y="75570"/>
                </a:cubicBezTo>
                <a:cubicBezTo>
                  <a:pt x="45736" y="44554"/>
                  <a:pt x="41711" y="61217"/>
                  <a:pt x="60457" y="37785"/>
                </a:cubicBezTo>
                <a:cubicBezTo>
                  <a:pt x="72615" y="22588"/>
                  <a:pt x="75280" y="15696"/>
                  <a:pt x="83128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37924" y="2403134"/>
            <a:ext cx="98241" cy="105798"/>
          </a:xfrm>
          <a:custGeom>
            <a:avLst/>
            <a:gdLst>
              <a:gd name="connsiteX0" fmla="*/ 98241 w 98241"/>
              <a:gd name="connsiteY0" fmla="*/ 105798 h 105798"/>
              <a:gd name="connsiteX1" fmla="*/ 68013 w 98241"/>
              <a:gd name="connsiteY1" fmla="*/ 68013 h 105798"/>
              <a:gd name="connsiteX2" fmla="*/ 45342 w 98241"/>
              <a:gd name="connsiteY2" fmla="*/ 22671 h 105798"/>
              <a:gd name="connsiteX3" fmla="*/ 22671 w 98241"/>
              <a:gd name="connsiteY3" fmla="*/ 7557 h 105798"/>
              <a:gd name="connsiteX4" fmla="*/ 0 w 98241"/>
              <a:gd name="connsiteY4" fmla="*/ 0 h 10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1" h="105798">
                <a:moveTo>
                  <a:pt x="98241" y="105798"/>
                </a:moveTo>
                <a:cubicBezTo>
                  <a:pt x="88165" y="93203"/>
                  <a:pt x="76562" y="81691"/>
                  <a:pt x="68013" y="68013"/>
                </a:cubicBezTo>
                <a:cubicBezTo>
                  <a:pt x="47525" y="35233"/>
                  <a:pt x="76343" y="53672"/>
                  <a:pt x="45342" y="22671"/>
                </a:cubicBezTo>
                <a:cubicBezTo>
                  <a:pt x="38920" y="16249"/>
                  <a:pt x="30795" y="11619"/>
                  <a:pt x="22671" y="7557"/>
                </a:cubicBezTo>
                <a:cubicBezTo>
                  <a:pt x="15546" y="3995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2070625" y="2992582"/>
            <a:ext cx="649904" cy="1647431"/>
          </a:xfrm>
          <a:custGeom>
            <a:avLst/>
            <a:gdLst>
              <a:gd name="connsiteX0" fmla="*/ 0 w 649904"/>
              <a:gd name="connsiteY0" fmla="*/ 1647431 h 1647431"/>
              <a:gd name="connsiteX1" fmla="*/ 22671 w 649904"/>
              <a:gd name="connsiteY1" fmla="*/ 1609646 h 1647431"/>
              <a:gd name="connsiteX2" fmla="*/ 30228 w 649904"/>
              <a:gd name="connsiteY2" fmla="*/ 1586975 h 1647431"/>
              <a:gd name="connsiteX3" fmla="*/ 45342 w 649904"/>
              <a:gd name="connsiteY3" fmla="*/ 1503848 h 1647431"/>
              <a:gd name="connsiteX4" fmla="*/ 60456 w 649904"/>
              <a:gd name="connsiteY4" fmla="*/ 1458506 h 1647431"/>
              <a:gd name="connsiteX5" fmla="*/ 68013 w 649904"/>
              <a:gd name="connsiteY5" fmla="*/ 1435835 h 1647431"/>
              <a:gd name="connsiteX6" fmla="*/ 98241 w 649904"/>
              <a:gd name="connsiteY6" fmla="*/ 1390492 h 1647431"/>
              <a:gd name="connsiteX7" fmla="*/ 105798 w 649904"/>
              <a:gd name="connsiteY7" fmla="*/ 1367821 h 1647431"/>
              <a:gd name="connsiteX8" fmla="*/ 128469 w 649904"/>
              <a:gd name="connsiteY8" fmla="*/ 1345150 h 1647431"/>
              <a:gd name="connsiteX9" fmla="*/ 173811 w 649904"/>
              <a:gd name="connsiteY9" fmla="*/ 1277137 h 1647431"/>
              <a:gd name="connsiteX10" fmla="*/ 188925 w 649904"/>
              <a:gd name="connsiteY10" fmla="*/ 1254466 h 1647431"/>
              <a:gd name="connsiteX11" fmla="*/ 204039 w 649904"/>
              <a:gd name="connsiteY11" fmla="*/ 1231795 h 1647431"/>
              <a:gd name="connsiteX12" fmla="*/ 234268 w 649904"/>
              <a:gd name="connsiteY12" fmla="*/ 1163782 h 1647431"/>
              <a:gd name="connsiteX13" fmla="*/ 241825 w 649904"/>
              <a:gd name="connsiteY13" fmla="*/ 1133554 h 1647431"/>
              <a:gd name="connsiteX14" fmla="*/ 256939 w 649904"/>
              <a:gd name="connsiteY14" fmla="*/ 1110882 h 1647431"/>
              <a:gd name="connsiteX15" fmla="*/ 272053 w 649904"/>
              <a:gd name="connsiteY15" fmla="*/ 1080654 h 1647431"/>
              <a:gd name="connsiteX16" fmla="*/ 287167 w 649904"/>
              <a:gd name="connsiteY16" fmla="*/ 1035312 h 1647431"/>
              <a:gd name="connsiteX17" fmla="*/ 294724 w 649904"/>
              <a:gd name="connsiteY17" fmla="*/ 1012641 h 1647431"/>
              <a:gd name="connsiteX18" fmla="*/ 302281 w 649904"/>
              <a:gd name="connsiteY18" fmla="*/ 989970 h 1647431"/>
              <a:gd name="connsiteX19" fmla="*/ 332509 w 649904"/>
              <a:gd name="connsiteY19" fmla="*/ 937071 h 1647431"/>
              <a:gd name="connsiteX20" fmla="*/ 340066 w 649904"/>
              <a:gd name="connsiteY20" fmla="*/ 914400 h 1647431"/>
              <a:gd name="connsiteX21" fmla="*/ 355180 w 649904"/>
              <a:gd name="connsiteY21" fmla="*/ 891729 h 1647431"/>
              <a:gd name="connsiteX22" fmla="*/ 362737 w 649904"/>
              <a:gd name="connsiteY22" fmla="*/ 869058 h 1647431"/>
              <a:gd name="connsiteX23" fmla="*/ 377851 w 649904"/>
              <a:gd name="connsiteY23" fmla="*/ 846387 h 1647431"/>
              <a:gd name="connsiteX24" fmla="*/ 392965 w 649904"/>
              <a:gd name="connsiteY24" fmla="*/ 801044 h 1647431"/>
              <a:gd name="connsiteX25" fmla="*/ 400522 w 649904"/>
              <a:gd name="connsiteY25" fmla="*/ 778373 h 1647431"/>
              <a:gd name="connsiteX26" fmla="*/ 415636 w 649904"/>
              <a:gd name="connsiteY26" fmla="*/ 733031 h 1647431"/>
              <a:gd name="connsiteX27" fmla="*/ 423193 w 649904"/>
              <a:gd name="connsiteY27" fmla="*/ 710360 h 1647431"/>
              <a:gd name="connsiteX28" fmla="*/ 438307 w 649904"/>
              <a:gd name="connsiteY28" fmla="*/ 657461 h 1647431"/>
              <a:gd name="connsiteX29" fmla="*/ 445864 w 649904"/>
              <a:gd name="connsiteY29" fmla="*/ 627233 h 1647431"/>
              <a:gd name="connsiteX30" fmla="*/ 460978 w 649904"/>
              <a:gd name="connsiteY30" fmla="*/ 581891 h 1647431"/>
              <a:gd name="connsiteX31" fmla="*/ 468535 w 649904"/>
              <a:gd name="connsiteY31" fmla="*/ 559220 h 1647431"/>
              <a:gd name="connsiteX32" fmla="*/ 483649 w 649904"/>
              <a:gd name="connsiteY32" fmla="*/ 491206 h 1647431"/>
              <a:gd name="connsiteX33" fmla="*/ 506320 w 649904"/>
              <a:gd name="connsiteY33" fmla="*/ 423193 h 1647431"/>
              <a:gd name="connsiteX34" fmla="*/ 513877 w 649904"/>
              <a:gd name="connsiteY34" fmla="*/ 400522 h 1647431"/>
              <a:gd name="connsiteX35" fmla="*/ 528992 w 649904"/>
              <a:gd name="connsiteY35" fmla="*/ 340066 h 1647431"/>
              <a:gd name="connsiteX36" fmla="*/ 551663 w 649904"/>
              <a:gd name="connsiteY36" fmla="*/ 264496 h 1647431"/>
              <a:gd name="connsiteX37" fmla="*/ 559220 w 649904"/>
              <a:gd name="connsiteY37" fmla="*/ 241825 h 1647431"/>
              <a:gd name="connsiteX38" fmla="*/ 589448 w 649904"/>
              <a:gd name="connsiteY38" fmla="*/ 188925 h 1647431"/>
              <a:gd name="connsiteX39" fmla="*/ 604562 w 649904"/>
              <a:gd name="connsiteY39" fmla="*/ 120912 h 1647431"/>
              <a:gd name="connsiteX40" fmla="*/ 612119 w 649904"/>
              <a:gd name="connsiteY40" fmla="*/ 98241 h 1647431"/>
              <a:gd name="connsiteX41" fmla="*/ 619676 w 649904"/>
              <a:gd name="connsiteY41" fmla="*/ 68013 h 1647431"/>
              <a:gd name="connsiteX42" fmla="*/ 634790 w 649904"/>
              <a:gd name="connsiteY42" fmla="*/ 22671 h 1647431"/>
              <a:gd name="connsiteX43" fmla="*/ 649904 w 649904"/>
              <a:gd name="connsiteY43" fmla="*/ 0 h 164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9904" h="1647431">
                <a:moveTo>
                  <a:pt x="0" y="1647431"/>
                </a:moveTo>
                <a:cubicBezTo>
                  <a:pt x="7557" y="1634836"/>
                  <a:pt x="16102" y="1622783"/>
                  <a:pt x="22671" y="1609646"/>
                </a:cubicBezTo>
                <a:cubicBezTo>
                  <a:pt x="26233" y="1602521"/>
                  <a:pt x="28500" y="1594751"/>
                  <a:pt x="30228" y="1586975"/>
                </a:cubicBezTo>
                <a:cubicBezTo>
                  <a:pt x="37141" y="1555868"/>
                  <a:pt x="37090" y="1534104"/>
                  <a:pt x="45342" y="1503848"/>
                </a:cubicBezTo>
                <a:cubicBezTo>
                  <a:pt x="49534" y="1488478"/>
                  <a:pt x="55418" y="1473620"/>
                  <a:pt x="60456" y="1458506"/>
                </a:cubicBezTo>
                <a:cubicBezTo>
                  <a:pt x="62975" y="1450949"/>
                  <a:pt x="62381" y="1441468"/>
                  <a:pt x="68013" y="1435835"/>
                </a:cubicBezTo>
                <a:cubicBezTo>
                  <a:pt x="88199" y="1415648"/>
                  <a:pt x="84516" y="1422517"/>
                  <a:pt x="98241" y="1390492"/>
                </a:cubicBezTo>
                <a:cubicBezTo>
                  <a:pt x="101379" y="1383170"/>
                  <a:pt x="101379" y="1374449"/>
                  <a:pt x="105798" y="1367821"/>
                </a:cubicBezTo>
                <a:cubicBezTo>
                  <a:pt x="111726" y="1358929"/>
                  <a:pt x="121908" y="1353586"/>
                  <a:pt x="128469" y="1345150"/>
                </a:cubicBezTo>
                <a:lnTo>
                  <a:pt x="173811" y="1277137"/>
                </a:lnTo>
                <a:lnTo>
                  <a:pt x="188925" y="1254466"/>
                </a:lnTo>
                <a:cubicBezTo>
                  <a:pt x="193963" y="1246909"/>
                  <a:pt x="201167" y="1240411"/>
                  <a:pt x="204039" y="1231795"/>
                </a:cubicBezTo>
                <a:cubicBezTo>
                  <a:pt x="222026" y="1177837"/>
                  <a:pt x="210317" y="1199709"/>
                  <a:pt x="234268" y="1163782"/>
                </a:cubicBezTo>
                <a:cubicBezTo>
                  <a:pt x="236787" y="1153706"/>
                  <a:pt x="237734" y="1143100"/>
                  <a:pt x="241825" y="1133554"/>
                </a:cubicBezTo>
                <a:cubicBezTo>
                  <a:pt x="245403" y="1125206"/>
                  <a:pt x="252433" y="1118768"/>
                  <a:pt x="256939" y="1110882"/>
                </a:cubicBezTo>
                <a:cubicBezTo>
                  <a:pt x="262528" y="1101101"/>
                  <a:pt x="267869" y="1091114"/>
                  <a:pt x="272053" y="1080654"/>
                </a:cubicBezTo>
                <a:cubicBezTo>
                  <a:pt x="277970" y="1065862"/>
                  <a:pt x="282129" y="1050426"/>
                  <a:pt x="287167" y="1035312"/>
                </a:cubicBezTo>
                <a:lnTo>
                  <a:pt x="294724" y="1012641"/>
                </a:lnTo>
                <a:cubicBezTo>
                  <a:pt x="297243" y="1005084"/>
                  <a:pt x="297862" y="996598"/>
                  <a:pt x="302281" y="989970"/>
                </a:cubicBezTo>
                <a:cubicBezTo>
                  <a:pt x="317460" y="967202"/>
                  <a:pt x="321004" y="963917"/>
                  <a:pt x="332509" y="937071"/>
                </a:cubicBezTo>
                <a:cubicBezTo>
                  <a:pt x="335647" y="929749"/>
                  <a:pt x="336504" y="921525"/>
                  <a:pt x="340066" y="914400"/>
                </a:cubicBezTo>
                <a:cubicBezTo>
                  <a:pt x="344128" y="906276"/>
                  <a:pt x="351118" y="899853"/>
                  <a:pt x="355180" y="891729"/>
                </a:cubicBezTo>
                <a:cubicBezTo>
                  <a:pt x="358742" y="884604"/>
                  <a:pt x="359175" y="876183"/>
                  <a:pt x="362737" y="869058"/>
                </a:cubicBezTo>
                <a:cubicBezTo>
                  <a:pt x="366799" y="860934"/>
                  <a:pt x="374162" y="854687"/>
                  <a:pt x="377851" y="846387"/>
                </a:cubicBezTo>
                <a:cubicBezTo>
                  <a:pt x="384321" y="831828"/>
                  <a:pt x="387927" y="816158"/>
                  <a:pt x="392965" y="801044"/>
                </a:cubicBezTo>
                <a:lnTo>
                  <a:pt x="400522" y="778373"/>
                </a:lnTo>
                <a:lnTo>
                  <a:pt x="415636" y="733031"/>
                </a:lnTo>
                <a:cubicBezTo>
                  <a:pt x="418155" y="725474"/>
                  <a:pt x="421261" y="718088"/>
                  <a:pt x="423193" y="710360"/>
                </a:cubicBezTo>
                <a:cubicBezTo>
                  <a:pt x="446817" y="615862"/>
                  <a:pt x="416624" y="733351"/>
                  <a:pt x="438307" y="657461"/>
                </a:cubicBezTo>
                <a:cubicBezTo>
                  <a:pt x="441160" y="647475"/>
                  <a:pt x="442880" y="637181"/>
                  <a:pt x="445864" y="627233"/>
                </a:cubicBezTo>
                <a:cubicBezTo>
                  <a:pt x="450442" y="611973"/>
                  <a:pt x="455940" y="597005"/>
                  <a:pt x="460978" y="581891"/>
                </a:cubicBezTo>
                <a:cubicBezTo>
                  <a:pt x="463497" y="574334"/>
                  <a:pt x="466973" y="567031"/>
                  <a:pt x="468535" y="559220"/>
                </a:cubicBezTo>
                <a:cubicBezTo>
                  <a:pt x="472849" y="537650"/>
                  <a:pt x="477246" y="512548"/>
                  <a:pt x="483649" y="491206"/>
                </a:cubicBezTo>
                <a:cubicBezTo>
                  <a:pt x="490516" y="468316"/>
                  <a:pt x="498763" y="445864"/>
                  <a:pt x="506320" y="423193"/>
                </a:cubicBezTo>
                <a:cubicBezTo>
                  <a:pt x="508839" y="415636"/>
                  <a:pt x="512315" y="408333"/>
                  <a:pt x="513877" y="400522"/>
                </a:cubicBezTo>
                <a:cubicBezTo>
                  <a:pt x="529245" y="323692"/>
                  <a:pt x="513499" y="394293"/>
                  <a:pt x="528992" y="340066"/>
                </a:cubicBezTo>
                <a:cubicBezTo>
                  <a:pt x="551834" y="260119"/>
                  <a:pt x="515746" y="372248"/>
                  <a:pt x="551663" y="264496"/>
                </a:cubicBezTo>
                <a:cubicBezTo>
                  <a:pt x="554182" y="256939"/>
                  <a:pt x="555658" y="248950"/>
                  <a:pt x="559220" y="241825"/>
                </a:cubicBezTo>
                <a:cubicBezTo>
                  <a:pt x="578396" y="203473"/>
                  <a:pt x="568085" y="220970"/>
                  <a:pt x="589448" y="188925"/>
                </a:cubicBezTo>
                <a:cubicBezTo>
                  <a:pt x="594642" y="162953"/>
                  <a:pt x="597447" y="145814"/>
                  <a:pt x="604562" y="120912"/>
                </a:cubicBezTo>
                <a:cubicBezTo>
                  <a:pt x="606750" y="113253"/>
                  <a:pt x="609931" y="105900"/>
                  <a:pt x="612119" y="98241"/>
                </a:cubicBezTo>
                <a:cubicBezTo>
                  <a:pt x="614972" y="88255"/>
                  <a:pt x="616692" y="77961"/>
                  <a:pt x="619676" y="68013"/>
                </a:cubicBezTo>
                <a:cubicBezTo>
                  <a:pt x="624254" y="52753"/>
                  <a:pt x="625953" y="35927"/>
                  <a:pt x="634790" y="22671"/>
                </a:cubicBezTo>
                <a:lnTo>
                  <a:pt x="649904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2803656" y="2380463"/>
            <a:ext cx="30228" cy="279610"/>
          </a:xfrm>
          <a:custGeom>
            <a:avLst/>
            <a:gdLst>
              <a:gd name="connsiteX0" fmla="*/ 0 w 30228"/>
              <a:gd name="connsiteY0" fmla="*/ 279610 h 279610"/>
              <a:gd name="connsiteX1" fmla="*/ 7557 w 30228"/>
              <a:gd name="connsiteY1" fmla="*/ 196482 h 279610"/>
              <a:gd name="connsiteX2" fmla="*/ 15114 w 30228"/>
              <a:gd name="connsiteY2" fmla="*/ 173811 h 279610"/>
              <a:gd name="connsiteX3" fmla="*/ 30228 w 30228"/>
              <a:gd name="connsiteY3" fmla="*/ 98241 h 279610"/>
              <a:gd name="connsiteX4" fmla="*/ 22671 w 30228"/>
              <a:gd name="connsiteY4" fmla="*/ 0 h 27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8" h="279610">
                <a:moveTo>
                  <a:pt x="0" y="279610"/>
                </a:moveTo>
                <a:cubicBezTo>
                  <a:pt x="2519" y="251901"/>
                  <a:pt x="3622" y="224026"/>
                  <a:pt x="7557" y="196482"/>
                </a:cubicBezTo>
                <a:cubicBezTo>
                  <a:pt x="8684" y="188596"/>
                  <a:pt x="13323" y="181573"/>
                  <a:pt x="15114" y="173811"/>
                </a:cubicBezTo>
                <a:cubicBezTo>
                  <a:pt x="20890" y="148780"/>
                  <a:pt x="30228" y="98241"/>
                  <a:pt x="30228" y="98241"/>
                </a:cubicBezTo>
                <a:cubicBezTo>
                  <a:pt x="21919" y="15152"/>
                  <a:pt x="22671" y="47987"/>
                  <a:pt x="22671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644008" y="1193075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сделал насос по этому принципу:</a:t>
            </a:r>
          </a:p>
          <a:p>
            <a:r>
              <a:rPr lang="ru-RU" dirty="0" smtClean="0"/>
              <a:t>С помощью помпы воздух качается в бутылку и создаёт давление. Из другой трубки под давлением течёт вода наружу.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4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Дополняем программу: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98072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дополнил к первой программе этот фрагмент с помощью него робот сам  наливает воду 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6"/>
          <a:stretch/>
        </p:blipFill>
        <p:spPr>
          <a:xfrm>
            <a:off x="148433" y="836712"/>
            <a:ext cx="6511799" cy="2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Критерии: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видео интервал между операциями я сделал несколько секунд, чтобы показать весь функционал робота. В реальном режиме интервал будет 2 часа.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60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770</TotalTime>
  <Words>326</Words>
  <Application>Microsoft Office PowerPoint</Application>
  <PresentationFormat>Экран (4:3)</PresentationFormat>
  <Paragraphs>55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Робот-автопоилка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DANIL</cp:lastModifiedBy>
  <cp:revision>71</cp:revision>
  <dcterms:created xsi:type="dcterms:W3CDTF">2018-01-21T07:34:51Z</dcterms:created>
  <dcterms:modified xsi:type="dcterms:W3CDTF">2020-05-08T12:57:14Z</dcterms:modified>
</cp:coreProperties>
</file>