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7" r:id="rId2"/>
    <p:sldId id="259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41CFF7-DEDF-409D-8B54-BAB504566EF3}" v="216" dt="2019-09-09T17:35:54.043"/>
    <p1510:client id="{3B278AF5-92EB-4151-B54F-98E807D0646D}" v="118" dt="2019-09-09T17:06:37.413"/>
    <p1510:client id="{6199B68D-F6BB-4735-BD36-A9AAC88025B9}" v="5" dt="2019-09-16T16:05:08.100"/>
    <p1510:client id="{9754CCC8-D01D-4B10-8F7B-2ABF78CFFB03}" v="210" dt="2019-09-09T18:31:05.629"/>
    <p1510:client id="{C7FDE2A4-BBDE-4D54-B283-5A15E5320E8B}" v="9" dt="2019-09-12T14:36:25.527"/>
    <p1510:client id="{F9D4A1F2-3727-4BE3-AB1E-2AA158118D07}" v="953" dt="2019-09-11T17:05:47.8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6077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1476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161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450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1953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689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8482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607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229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306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114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2980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356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21113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574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702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8068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7890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>
            <a:extLst>
              <a:ext uri="{FF2B5EF4-FFF2-40B4-BE49-F238E27FC236}">
                <a16:creationId xmlns:a16="http://schemas.microsoft.com/office/drawing/2014/main" id="{FEB90296-CFE0-401D-9CA3-32966EC4F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8">
            <a:extLst>
              <a:ext uri="{FF2B5EF4-FFF2-40B4-BE49-F238E27FC236}">
                <a16:creationId xmlns:a16="http://schemas.microsoft.com/office/drawing/2014/main" id="{08C9B4EE-7611-4ED9-B356-7BDD377C3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0">
            <a:extLst>
              <a:ext uri="{FF2B5EF4-FFF2-40B4-BE49-F238E27FC236}">
                <a16:creationId xmlns:a16="http://schemas.microsoft.com/office/drawing/2014/main" id="{4A4F266A-F2F7-47CD-8BBC-E3777E982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2">
            <a:extLst>
              <a:ext uri="{FF2B5EF4-FFF2-40B4-BE49-F238E27FC236}">
                <a16:creationId xmlns:a16="http://schemas.microsoft.com/office/drawing/2014/main" id="{20D69C80-8919-4A32-B897-F2A21F940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4">
            <a:extLst>
              <a:ext uri="{FF2B5EF4-FFF2-40B4-BE49-F238E27FC236}">
                <a16:creationId xmlns:a16="http://schemas.microsoft.com/office/drawing/2014/main" id="{F427B072-CC5B-481B-9719-8CD4C5444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6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02C5A5-2935-4523-8047-BD3A1DCD3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" y="2948"/>
            <a:ext cx="12097044" cy="54026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dirty="0" err="1">
                <a:solidFill>
                  <a:srgbClr val="FFFFFF"/>
                </a:solidFill>
              </a:rPr>
              <a:t>Ркб</a:t>
            </a:r>
            <a:r>
              <a:rPr lang="en-US" sz="4800" b="1" dirty="0">
                <a:solidFill>
                  <a:srgbClr val="FFFFFF"/>
                </a:solidFill>
              </a:rPr>
              <a:t> </a:t>
            </a:r>
            <a:r>
              <a:rPr lang="en-US" sz="4800" b="1" dirty="0" err="1">
                <a:solidFill>
                  <a:srgbClr val="FFFFFF"/>
                </a:solidFill>
              </a:rPr>
              <a:t>готовит</a:t>
            </a:r>
            <a:r>
              <a:rPr lang="en-US" sz="4800" b="1" dirty="0">
                <a:solidFill>
                  <a:srgbClr val="FFFFFF"/>
                </a:solidFill>
              </a:rPr>
              <a:t> </a:t>
            </a:r>
            <a:r>
              <a:rPr lang="en-US" sz="4800" b="1" dirty="0" err="1">
                <a:solidFill>
                  <a:srgbClr val="FFFFFF"/>
                </a:solidFill>
              </a:rPr>
              <a:t>вкусные</a:t>
            </a:r>
            <a:r>
              <a:rPr lang="en-US" sz="4800" b="1" dirty="0">
                <a:solidFill>
                  <a:srgbClr val="FFFFFF"/>
                </a:solidFill>
              </a:rPr>
              <a:t> </a:t>
            </a:r>
            <a:r>
              <a:rPr lang="en-US" sz="4800" b="1" dirty="0" err="1">
                <a:solidFill>
                  <a:srgbClr val="FFFFFF"/>
                </a:solidFill>
              </a:rPr>
              <a:t>котлеты.он</a:t>
            </a:r>
            <a:r>
              <a:rPr lang="en-US" sz="4800" b="1" dirty="0">
                <a:solidFill>
                  <a:srgbClr val="FFFFFF"/>
                </a:solidFill>
              </a:rPr>
              <a:t> </a:t>
            </a:r>
            <a:r>
              <a:rPr lang="en-US" sz="4800" b="1" dirty="0" err="1">
                <a:solidFill>
                  <a:srgbClr val="FFFFFF"/>
                </a:solidFill>
              </a:rPr>
              <a:t>Сэкономит</a:t>
            </a:r>
            <a:r>
              <a:rPr lang="en-US" sz="4800" b="1" dirty="0">
                <a:solidFill>
                  <a:srgbClr val="FFFFFF"/>
                </a:solidFill>
              </a:rPr>
              <a:t> </a:t>
            </a:r>
            <a:r>
              <a:rPr lang="en-US" sz="4800" b="1" dirty="0" err="1">
                <a:solidFill>
                  <a:srgbClr val="FFFFFF"/>
                </a:solidFill>
              </a:rPr>
              <a:t>ваше</a:t>
            </a:r>
            <a:r>
              <a:rPr lang="en-US" sz="4800" b="1" dirty="0">
                <a:solidFill>
                  <a:srgbClr val="FFFFFF"/>
                </a:solidFill>
              </a:rPr>
              <a:t> </a:t>
            </a:r>
            <a:r>
              <a:rPr lang="en-US" sz="4800" b="1" dirty="0" err="1">
                <a:solidFill>
                  <a:srgbClr val="FFFFFF"/>
                </a:solidFill>
              </a:rPr>
              <a:t>время</a:t>
            </a:r>
            <a:r>
              <a:rPr lang="en-US" sz="4800" b="1" dirty="0">
                <a:solidFill>
                  <a:srgbClr val="FFFFFF"/>
                </a:solidFill>
              </a:rPr>
              <a:t> и </a:t>
            </a:r>
            <a:r>
              <a:rPr lang="en-US" sz="4800" b="1" dirty="0" err="1">
                <a:solidFill>
                  <a:srgbClr val="FFFFFF"/>
                </a:solidFill>
              </a:rPr>
              <a:t>увеличит</a:t>
            </a:r>
            <a:r>
              <a:rPr lang="en-US" sz="4800" b="1" dirty="0">
                <a:solidFill>
                  <a:srgbClr val="FFFFFF"/>
                </a:solidFill>
              </a:rPr>
              <a:t> </a:t>
            </a:r>
            <a:r>
              <a:rPr lang="en-US" sz="4800" b="1" dirty="0" err="1">
                <a:solidFill>
                  <a:srgbClr val="FFFFFF"/>
                </a:solidFill>
              </a:rPr>
              <a:t>прибыль</a:t>
            </a:r>
            <a:r>
              <a:rPr lang="en-US" sz="4800" b="1" dirty="0">
                <a:solidFill>
                  <a:srgbClr val="FFFFFF"/>
                </a:solidFill>
              </a:rPr>
              <a:t>, </a:t>
            </a:r>
            <a:r>
              <a:rPr lang="en-US" sz="4800" b="1" dirty="0" err="1">
                <a:solidFill>
                  <a:srgbClr val="FFFFFF"/>
                </a:solidFill>
              </a:rPr>
              <a:t>поскольку</a:t>
            </a:r>
            <a:r>
              <a:rPr lang="en-US" sz="4800" b="1" dirty="0">
                <a:solidFill>
                  <a:srgbClr val="FFFFFF"/>
                </a:solidFill>
              </a:rPr>
              <a:t> </a:t>
            </a:r>
            <a:r>
              <a:rPr lang="en-US" sz="4800" b="1" dirty="0" err="1">
                <a:solidFill>
                  <a:srgbClr val="FFFFFF"/>
                </a:solidFill>
              </a:rPr>
              <a:t>не</a:t>
            </a:r>
            <a:r>
              <a:rPr lang="en-US" sz="4800" b="1" dirty="0">
                <a:solidFill>
                  <a:srgbClr val="FFFFFF"/>
                </a:solidFill>
              </a:rPr>
              <a:t> </a:t>
            </a:r>
            <a:r>
              <a:rPr lang="en-US" sz="4800" b="1" dirty="0" err="1">
                <a:solidFill>
                  <a:srgbClr val="FFFFFF"/>
                </a:solidFill>
              </a:rPr>
              <a:t>нужно</a:t>
            </a:r>
            <a:r>
              <a:rPr lang="en-US" sz="4800" b="1" dirty="0">
                <a:solidFill>
                  <a:srgbClr val="FFFFFF"/>
                </a:solidFill>
              </a:rPr>
              <a:t> </a:t>
            </a:r>
            <a:r>
              <a:rPr lang="en-US" sz="4800" b="1" dirty="0" err="1">
                <a:solidFill>
                  <a:srgbClr val="FFFFFF"/>
                </a:solidFill>
              </a:rPr>
              <a:t>будет</a:t>
            </a:r>
            <a:r>
              <a:rPr lang="en-US" sz="4800" b="1" dirty="0">
                <a:solidFill>
                  <a:srgbClr val="FFFFFF"/>
                </a:solidFill>
              </a:rPr>
              <a:t> </a:t>
            </a:r>
            <a:r>
              <a:rPr lang="en-US" sz="4800" b="1" dirty="0" err="1">
                <a:solidFill>
                  <a:srgbClr val="FFFFFF"/>
                </a:solidFill>
              </a:rPr>
              <a:t>выдавать</a:t>
            </a:r>
            <a:r>
              <a:rPr lang="en-US" sz="4800" b="1" dirty="0">
                <a:solidFill>
                  <a:srgbClr val="FFFFFF"/>
                </a:solidFill>
              </a:rPr>
              <a:t> </a:t>
            </a:r>
            <a:r>
              <a:rPr lang="en-US" sz="4800" b="1" dirty="0" err="1">
                <a:solidFill>
                  <a:srgbClr val="FFFFFF"/>
                </a:solidFill>
              </a:rPr>
              <a:t>зарплату</a:t>
            </a:r>
            <a:r>
              <a:rPr lang="en-US" sz="4800" b="1" dirty="0">
                <a:solidFill>
                  <a:srgbClr val="FFFFFF"/>
                </a:solidFill>
              </a:rPr>
              <a:t> </a:t>
            </a:r>
            <a:r>
              <a:rPr lang="en-US" sz="4800" b="1" dirty="0" err="1">
                <a:solidFill>
                  <a:srgbClr val="FFFFFF"/>
                </a:solidFill>
              </a:rPr>
              <a:t>сотрудникам</a:t>
            </a:r>
            <a:r>
              <a:rPr lang="en-US" sz="4800" b="1" dirty="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0258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FD48FB1-66D8-4676-B0AA-C139A1DB7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033F5AE-6728-4F19-8DED-658E674B3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2C7D74A-18BA-4709-A808-44E8815C4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5164A3F-1561-4039-8185-AB0EEB713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A35DB53-42BE-460E-9CA1-1294C9846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58A973E8-C2D4-4C81-8ADE-C5C021A61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02C5A5-2935-4523-8047-BD3A1DCD3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253" y="4437820"/>
            <a:ext cx="9552558" cy="123325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/>
              <a:t>Схемма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08E251A-5371-4E82-A0F3-2CA0C15AB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31AC21F-237B-4CA8-BC96-29F3607FA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959094C-A1B3-4AD4-9AAE-0FCDDD798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5EC0EFA-8A7F-4299-A623-3EE741461B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65D7216-F9AF-42BE-99AD-1904DEF69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DE3349B-AD7F-48C8-9300-D81D69436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Snip Diagonal Corner Rectangle 12">
            <a:extLst>
              <a:ext uri="{FF2B5EF4-FFF2-40B4-BE49-F238E27FC236}">
                <a16:creationId xmlns:a16="http://schemas.microsoft.com/office/drawing/2014/main" id="{E05CABE9-5E7C-4773-BFCD-24B199FA1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251" y="690851"/>
            <a:ext cx="9615670" cy="3607302"/>
          </a:xfrm>
          <a:prstGeom prst="snip2DiagRect">
            <a:avLst>
              <a:gd name="adj1" fmla="val 12305"/>
              <a:gd name="adj2" fmla="val 0"/>
            </a:avLst>
          </a:prstGeom>
          <a:solidFill>
            <a:schemeClr val="tx1"/>
          </a:solidFill>
          <a:ln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6" descr="Изображение выглядит как внутренний, пол, стол, сте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7C2C6339-C2B9-4C7E-A57D-719B70ECA8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60" r="1" b="8964"/>
          <a:stretch/>
        </p:blipFill>
        <p:spPr>
          <a:xfrm>
            <a:off x="764750" y="834035"/>
            <a:ext cx="9450724" cy="3340988"/>
          </a:xfrm>
          <a:custGeom>
            <a:avLst/>
            <a:gdLst>
              <a:gd name="connsiteX0" fmla="*/ 402071 w 9290304"/>
              <a:gd name="connsiteY0" fmla="*/ 0 h 3280831"/>
              <a:gd name="connsiteX1" fmla="*/ 9290304 w 9290304"/>
              <a:gd name="connsiteY1" fmla="*/ 0 h 3280831"/>
              <a:gd name="connsiteX2" fmla="*/ 9290304 w 9290304"/>
              <a:gd name="connsiteY2" fmla="*/ 2876895 h 3280831"/>
              <a:gd name="connsiteX3" fmla="*/ 8886368 w 9290304"/>
              <a:gd name="connsiteY3" fmla="*/ 3280831 h 3280831"/>
              <a:gd name="connsiteX4" fmla="*/ 0 w 9290304"/>
              <a:gd name="connsiteY4" fmla="*/ 3280831 h 3280831"/>
              <a:gd name="connsiteX5" fmla="*/ 0 w 9290304"/>
              <a:gd name="connsiteY5" fmla="*/ 402071 h 328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90304" h="3280831">
                <a:moveTo>
                  <a:pt x="402071" y="0"/>
                </a:moveTo>
                <a:lnTo>
                  <a:pt x="9290304" y="0"/>
                </a:lnTo>
                <a:lnTo>
                  <a:pt x="9290304" y="2876895"/>
                </a:lnTo>
                <a:lnTo>
                  <a:pt x="8886368" y="3280831"/>
                </a:lnTo>
                <a:lnTo>
                  <a:pt x="0" y="3280831"/>
                </a:lnTo>
                <a:lnTo>
                  <a:pt x="0" y="402071"/>
                </a:lnTo>
                <a:close/>
              </a:path>
            </a:pathLst>
          </a:custGeom>
        </p:spPr>
      </p:pic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B998ADDC-4D3C-4B36-BAB0-FC0E5DCC6DDB}"/>
              </a:ext>
            </a:extLst>
          </p:cNvPr>
          <p:cNvCxnSpPr/>
          <p:nvPr/>
        </p:nvCxnSpPr>
        <p:spPr>
          <a:xfrm flipH="1" flipV="1">
            <a:off x="3352241" y="2899521"/>
            <a:ext cx="537880" cy="222324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D8CE0CE4-F936-47EF-8C62-ACE2C2485E20}"/>
              </a:ext>
            </a:extLst>
          </p:cNvPr>
          <p:cNvCxnSpPr>
            <a:cxnSpLocks/>
          </p:cNvCxnSpPr>
          <p:nvPr/>
        </p:nvCxnSpPr>
        <p:spPr>
          <a:xfrm flipH="1" flipV="1">
            <a:off x="10021982" y="3159497"/>
            <a:ext cx="537880" cy="222324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BEED30DA-6982-4752-B689-D0C51EBF9C52}"/>
              </a:ext>
            </a:extLst>
          </p:cNvPr>
          <p:cNvCxnSpPr>
            <a:cxnSpLocks/>
          </p:cNvCxnSpPr>
          <p:nvPr/>
        </p:nvCxnSpPr>
        <p:spPr>
          <a:xfrm flipV="1">
            <a:off x="707650" y="1285873"/>
            <a:ext cx="717178" cy="3200401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B1CB7CEB-2753-4C98-AE35-976498B6CE33}"/>
              </a:ext>
            </a:extLst>
          </p:cNvPr>
          <p:cNvCxnSpPr>
            <a:cxnSpLocks/>
          </p:cNvCxnSpPr>
          <p:nvPr/>
        </p:nvCxnSpPr>
        <p:spPr>
          <a:xfrm flipH="1" flipV="1">
            <a:off x="6606428" y="2209238"/>
            <a:ext cx="197221" cy="294938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F394C75C-0F37-4ECA-854C-DE74AD9EC024}"/>
              </a:ext>
            </a:extLst>
          </p:cNvPr>
          <p:cNvCxnSpPr>
            <a:cxnSpLocks/>
          </p:cNvCxnSpPr>
          <p:nvPr/>
        </p:nvCxnSpPr>
        <p:spPr>
          <a:xfrm flipH="1">
            <a:off x="8094570" y="479052"/>
            <a:ext cx="1425385" cy="75303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270F797-BCD3-4781-A9A5-3E1FDFE706E3}"/>
              </a:ext>
            </a:extLst>
          </p:cNvPr>
          <p:cNvSpPr txBox="1"/>
          <p:nvPr/>
        </p:nvSpPr>
        <p:spPr>
          <a:xfrm>
            <a:off x="34178" y="4507566"/>
            <a:ext cx="304800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Место получения заказа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F617080-8500-44D3-8CCF-B7AAA7C22553}"/>
              </a:ext>
            </a:extLst>
          </p:cNvPr>
          <p:cNvSpPr txBox="1"/>
          <p:nvPr/>
        </p:nvSpPr>
        <p:spPr>
          <a:xfrm>
            <a:off x="3754530" y="5161989"/>
            <a:ext cx="1030942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Дверь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C8F06DC-69FB-44CE-BBFE-D5BD25938F61}"/>
              </a:ext>
            </a:extLst>
          </p:cNvPr>
          <p:cNvSpPr txBox="1"/>
          <p:nvPr/>
        </p:nvSpPr>
        <p:spPr>
          <a:xfrm>
            <a:off x="6228789" y="5161988"/>
            <a:ext cx="1506071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Официант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DF1E8E5-758A-4AAE-95D8-68C3BDF89A25}"/>
              </a:ext>
            </a:extLst>
          </p:cNvPr>
          <p:cNvSpPr txBox="1"/>
          <p:nvPr/>
        </p:nvSpPr>
        <p:spPr>
          <a:xfrm>
            <a:off x="9456083" y="5350248"/>
            <a:ext cx="2375647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Робот для подачи котлет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B501A91-1E53-4244-A6F7-3748987D240C}"/>
              </a:ext>
            </a:extLst>
          </p:cNvPr>
          <p:cNvSpPr txBox="1"/>
          <p:nvPr/>
        </p:nvSpPr>
        <p:spPr>
          <a:xfrm>
            <a:off x="8900272" y="87966"/>
            <a:ext cx="1039906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Повар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9F05807-6774-41EE-A032-8BB5477D1E91}"/>
              </a:ext>
            </a:extLst>
          </p:cNvPr>
          <p:cNvSpPr txBox="1"/>
          <p:nvPr/>
        </p:nvSpPr>
        <p:spPr>
          <a:xfrm>
            <a:off x="7994836" y="4435848"/>
            <a:ext cx="959225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Плита</a:t>
            </a:r>
          </a:p>
        </p:txBody>
      </p:sp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id="{737CD94A-AE85-4324-BCB6-89E1603ABEDA}"/>
              </a:ext>
            </a:extLst>
          </p:cNvPr>
          <p:cNvCxnSpPr>
            <a:cxnSpLocks/>
          </p:cNvCxnSpPr>
          <p:nvPr/>
        </p:nvCxnSpPr>
        <p:spPr>
          <a:xfrm flipH="1" flipV="1">
            <a:off x="8031816" y="3347755"/>
            <a:ext cx="44822" cy="110266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5995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>
            <a:extLst>
              <a:ext uri="{FF2B5EF4-FFF2-40B4-BE49-F238E27FC236}">
                <a16:creationId xmlns:a16="http://schemas.microsoft.com/office/drawing/2014/main" id="{FEB90296-CFE0-401D-9CA3-32966EC4F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8">
            <a:extLst>
              <a:ext uri="{FF2B5EF4-FFF2-40B4-BE49-F238E27FC236}">
                <a16:creationId xmlns:a16="http://schemas.microsoft.com/office/drawing/2014/main" id="{08C9B4EE-7611-4ED9-B356-7BDD377C3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0">
            <a:extLst>
              <a:ext uri="{FF2B5EF4-FFF2-40B4-BE49-F238E27FC236}">
                <a16:creationId xmlns:a16="http://schemas.microsoft.com/office/drawing/2014/main" id="{4A4F266A-F2F7-47CD-8BBC-E3777E982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2">
            <a:extLst>
              <a:ext uri="{FF2B5EF4-FFF2-40B4-BE49-F238E27FC236}">
                <a16:creationId xmlns:a16="http://schemas.microsoft.com/office/drawing/2014/main" id="{20D69C80-8919-4A32-B897-F2A21F940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4">
            <a:extLst>
              <a:ext uri="{FF2B5EF4-FFF2-40B4-BE49-F238E27FC236}">
                <a16:creationId xmlns:a16="http://schemas.microsoft.com/office/drawing/2014/main" id="{F427B072-CC5B-481B-9719-8CD4C5444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6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02C5A5-2935-4523-8047-BD3A1DCD3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" y="2948"/>
            <a:ext cx="12141867" cy="13326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dirty="0" err="1"/>
              <a:t>Программа</a:t>
            </a:r>
            <a:r>
              <a:rPr lang="en-US" sz="4800" b="1" dirty="0"/>
              <a:t> </a:t>
            </a:r>
            <a:r>
              <a:rPr lang="en-US" sz="4800" b="1" dirty="0" err="1"/>
              <a:t>робота</a:t>
            </a:r>
          </a:p>
        </p:txBody>
      </p:sp>
      <p:pic>
        <p:nvPicPr>
          <p:cNvPr id="3" name="Рисунок 6">
            <a:extLst>
              <a:ext uri="{FF2B5EF4-FFF2-40B4-BE49-F238E27FC236}">
                <a16:creationId xmlns:a16="http://schemas.microsoft.com/office/drawing/2014/main" id="{E21A0904-CB46-46DC-8533-0974D7C7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254747"/>
            <a:ext cx="12192001" cy="681070"/>
          </a:xfrm>
          <a:prstGeom prst="rect">
            <a:avLst/>
          </a:prstGeom>
        </p:spPr>
      </p:pic>
      <p:pic>
        <p:nvPicPr>
          <p:cNvPr id="9" name="Рисунок 10" descr="Изображение выглядит как внутренний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9C6C6829-ACF6-40B7-814D-E132EF7C2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858" y="5235484"/>
            <a:ext cx="5719482" cy="716986"/>
          </a:xfrm>
          <a:prstGeom prst="rect">
            <a:avLst/>
          </a:prstGeom>
        </p:spPr>
      </p:pic>
      <p:pic>
        <p:nvPicPr>
          <p:cNvPr id="13" name="Рисунок 14" descr="Изображение выглядит как внутренний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182F0F3A-9810-49CE-AB5E-C36B5C951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2518" y="5241364"/>
            <a:ext cx="5719481" cy="71419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6B4ABFC-4873-4610-A496-7086324E0427}"/>
              </a:ext>
            </a:extLst>
          </p:cNvPr>
          <p:cNvSpPr txBox="1"/>
          <p:nvPr/>
        </p:nvSpPr>
        <p:spPr>
          <a:xfrm>
            <a:off x="4312024" y="1622612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dirty="0"/>
              <a:t>Повар</a:t>
            </a:r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835502-588F-4D56-A217-ABD2EAAEE204}"/>
              </a:ext>
            </a:extLst>
          </p:cNvPr>
          <p:cNvSpPr txBox="1"/>
          <p:nvPr/>
        </p:nvSpPr>
        <p:spPr>
          <a:xfrm>
            <a:off x="1497106" y="4437529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dirty="0"/>
              <a:t>Дверь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0CE0BA-B59A-4340-BC7B-55260638C860}"/>
              </a:ext>
            </a:extLst>
          </p:cNvPr>
          <p:cNvSpPr txBox="1"/>
          <p:nvPr/>
        </p:nvSpPr>
        <p:spPr>
          <a:xfrm>
            <a:off x="7897906" y="4437529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dirty="0"/>
              <a:t>Официант</a:t>
            </a:r>
          </a:p>
        </p:txBody>
      </p:sp>
    </p:spTree>
    <p:extLst>
      <p:ext uri="{BB962C8B-B14F-4D97-AF65-F5344CB8AC3E}">
        <p14:creationId xmlns:p14="http://schemas.microsoft.com/office/powerpoint/2010/main" val="29490154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Slice</vt:lpstr>
      <vt:lpstr>Ркб готовит вкусные котлеты.он Сэкономит ваше время и увеличит прибыль, поскольку не нужно будет выдавать зарплату сотрудникам.</vt:lpstr>
      <vt:lpstr>Схемма</vt:lpstr>
      <vt:lpstr>Программа робота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</dc:title>
  <dc:creator/>
  <cp:lastModifiedBy/>
  <cp:revision>393</cp:revision>
  <dcterms:created xsi:type="dcterms:W3CDTF">2012-07-30T23:42:41Z</dcterms:created>
  <dcterms:modified xsi:type="dcterms:W3CDTF">2019-09-16T16:05:35Z</dcterms:modified>
</cp:coreProperties>
</file>