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FEC93-A3F7-46BD-B623-FFC25DFE39E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AF182-C59B-46B8-AA25-64050523D4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9021F-3942-4B6D-ACE6-DDFACB8DE977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723AD-40E3-4AC6-B214-4E652DBEAC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936103"/>
          </a:xfr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chemeClr val="accent4">
                    <a:lumMod val="50000"/>
                  </a:schemeClr>
                </a:solidFill>
              </a:rPr>
              <a:t>РОБОТ - ПРИНТЕР</a:t>
            </a:r>
            <a:endParaRPr lang="ru-RU" sz="7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437112"/>
            <a:ext cx="7776864" cy="201622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РОБОТ – ПРИНТЕР сделан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из конструктора LEGO EV3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помощью программы  SCRATCH 3.</a:t>
            </a:r>
          </a:p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Состоит из деталей конструктора LEGO: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основания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, двух бортов, прокручивающего механизма, механизма подъема и передвижения  маркера.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Двигается робот с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помощью  моторов LEGO EV3.</a:t>
            </a:r>
          </a:p>
          <a:p>
            <a:endParaRPr lang="ru-RU" dirty="0"/>
          </a:p>
        </p:txBody>
      </p:sp>
      <p:pic>
        <p:nvPicPr>
          <p:cNvPr id="1026" name="Picture 2" descr="E:\Александр Воробьев\Робототехника\ФОТО НА КОНКУРС РОБОТ - ПРИНТЕ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3443065" cy="24638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0" y="2060848"/>
            <a:ext cx="3816424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РОБОТ -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ПРИНТЕР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печатает на листе бумаги то, что задано на экране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компьютера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</a:rPr>
              <a:t>АКТУАЛЕН и ИНТЕРЕСЕН</a:t>
            </a:r>
            <a:endParaRPr lang="ru-RU" sz="6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268760"/>
            <a:ext cx="1656184" cy="830997"/>
          </a:xfrm>
          <a:prstGeom prst="rect">
            <a:avLst/>
          </a:prstGeom>
          <a:solidFill>
            <a:schemeClr val="accent6">
              <a:lumMod val="75000"/>
              <a:alpha val="47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ПОЧЕМУ ПРИНТЕР?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1268760"/>
            <a:ext cx="4248472" cy="1569660"/>
          </a:xfrm>
          <a:prstGeom prst="rect">
            <a:avLst/>
          </a:prstGeom>
          <a:solidFill>
            <a:schemeClr val="accent6">
              <a:lumMod val="75000"/>
              <a:alpha val="47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Принтеры выполняют важную функцию переноса цифрового изображения на бумагу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051720" y="1700808"/>
            <a:ext cx="936104" cy="288032"/>
          </a:xfrm>
          <a:prstGeom prst="rightArrow">
            <a:avLst>
              <a:gd name="adj1" fmla="val 55990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2492896"/>
            <a:ext cx="2376264" cy="1200329"/>
          </a:xfrm>
          <a:prstGeom prst="rect">
            <a:avLst/>
          </a:prstGeom>
          <a:solidFill>
            <a:schemeClr val="accent6">
              <a:lumMod val="75000"/>
              <a:alpha val="47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У принтера интересный механизм 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1074106" y="2174366"/>
            <a:ext cx="515068" cy="288032"/>
          </a:xfrm>
          <a:prstGeom prst="rightArrow">
            <a:avLst>
              <a:gd name="adj1" fmla="val 55990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779912" y="3068960"/>
            <a:ext cx="4680520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ЦЕЛЬ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584" y="4293096"/>
            <a:ext cx="7632848" cy="194421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buNone/>
            </a:pPr>
            <a:r>
              <a:rPr lang="ru-RU" sz="2800" b="1" u="sng" dirty="0" smtClean="0">
                <a:solidFill>
                  <a:schemeClr val="accent4">
                    <a:lumMod val="50000"/>
                  </a:schemeClr>
                </a:solidFill>
              </a:rPr>
              <a:t>Сделать из конструктора печатный механизм способный воспроизводить изображение с компьютера на бумагу</a:t>
            </a:r>
            <a:endParaRPr lang="ru-RU" sz="28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355976" y="4149080"/>
            <a:ext cx="720080" cy="288032"/>
          </a:xfrm>
          <a:prstGeom prst="rightArrow">
            <a:avLst>
              <a:gd name="adj1" fmla="val 55990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</a:rPr>
              <a:t>ПРОЦЕСС и РЕЗУЛЬТАТ</a:t>
            </a:r>
            <a:endParaRPr lang="ru-RU" sz="6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E:\Александр Воробьев\Робототехника\Основа принтер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1728192" cy="15303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2780928"/>
            <a:ext cx="2016224" cy="923330"/>
          </a:xfrm>
          <a:prstGeom prst="rect">
            <a:avLst/>
          </a:prstGeom>
          <a:solidFill>
            <a:schemeClr val="accent6">
              <a:lumMod val="75000"/>
              <a:alpha val="47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1.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КОНСТРУКЦИЯ ИЗ LEGO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EV3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1" name="Picture 3" descr="E:\Александр Воробьев\Робототехника\РОБОТ ПРОГРАММА ПОЛНОСТЬЮ БЕЗ ДОП. БЛОКОВ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196752"/>
            <a:ext cx="1656184" cy="151216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635896" y="2924944"/>
            <a:ext cx="1944216" cy="923330"/>
          </a:xfrm>
          <a:prstGeom prst="rect">
            <a:avLst/>
          </a:prstGeom>
          <a:solidFill>
            <a:schemeClr val="accent6">
              <a:lumMod val="75000"/>
              <a:alpha val="47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ВЫБОР МАТЕРИАЛОВ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2" name="Picture 4" descr="E:\Александр Воробьев\Робототехника\МАТЕРЬЯЛ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268760"/>
            <a:ext cx="1296144" cy="155679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660232" y="2780928"/>
            <a:ext cx="1944216" cy="923330"/>
          </a:xfrm>
          <a:prstGeom prst="rect">
            <a:avLst/>
          </a:prstGeom>
          <a:solidFill>
            <a:schemeClr val="accent6">
              <a:lumMod val="75000"/>
              <a:alpha val="47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3.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ПРОГРАММА В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SCRATCH 3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5" descr="E:\Александр Воробьев\Робототехника\результат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365104"/>
            <a:ext cx="2476087" cy="1551558"/>
          </a:xfrm>
          <a:prstGeom prst="rect">
            <a:avLst/>
          </a:prstGeom>
          <a:noFill/>
        </p:spPr>
      </p:pic>
      <p:sp>
        <p:nvSpPr>
          <p:cNvPr id="21" name="Заголовок 1"/>
          <p:cNvSpPr txBox="1">
            <a:spLocks/>
          </p:cNvSpPr>
          <p:nvPr/>
        </p:nvSpPr>
        <p:spPr>
          <a:xfrm>
            <a:off x="251520" y="4005064"/>
            <a:ext cx="2843808" cy="23042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Спрайт сканирует поле.  Мотор «А» опускает и поднимает маркер. Мотор «В» перемещает маркер в стороны. Мотор «С» прокручивает колеса, и лист бумаги сдвигается.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156176" y="4077072"/>
            <a:ext cx="2843808" cy="23042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buNone/>
            </a:pPr>
            <a:r>
              <a:rPr lang="ru-RU" sz="2000" b="1" u="sng" cap="all" dirty="0" smtClean="0">
                <a:solidFill>
                  <a:schemeClr val="accent4">
                    <a:lumMod val="50000"/>
                  </a:schemeClr>
                </a:solidFill>
              </a:rPr>
              <a:t>Робот </a:t>
            </a:r>
            <a:r>
              <a:rPr lang="ru-RU" sz="2000" b="1" u="sng" cap="all" dirty="0">
                <a:solidFill>
                  <a:schemeClr val="accent4">
                    <a:lumMod val="50000"/>
                  </a:schemeClr>
                </a:solidFill>
              </a:rPr>
              <a:t>- принтер </a:t>
            </a:r>
            <a:endParaRPr lang="ru-RU" sz="2000" b="1" u="sng" cap="all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2000" b="1" u="sng" cap="all" dirty="0" smtClean="0">
                <a:solidFill>
                  <a:schemeClr val="accent4">
                    <a:lumMod val="50000"/>
                  </a:schemeClr>
                </a:solidFill>
              </a:rPr>
              <a:t>из КОНСТРУКТОРА LEGO ПЕРЕНОСИТ ИЗОБРАЖЕНИЕ </a:t>
            </a:r>
            <a:r>
              <a:rPr lang="ru-RU" sz="2000" b="1" u="sng" cap="all" dirty="0">
                <a:solidFill>
                  <a:schemeClr val="accent4">
                    <a:lumMod val="50000"/>
                  </a:schemeClr>
                </a:solidFill>
              </a:rPr>
              <a:t>с компьютера на </a:t>
            </a:r>
            <a:r>
              <a:rPr lang="ru-RU" sz="2000" b="1" u="sng" cap="all" dirty="0" smtClean="0">
                <a:solidFill>
                  <a:schemeClr val="accent4">
                    <a:lumMod val="50000"/>
                  </a:schemeClr>
                </a:solidFill>
              </a:rPr>
              <a:t>бумагу</a:t>
            </a:r>
            <a:endParaRPr lang="ru-RU" sz="2000" b="1" u="sng" cap="all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159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РОБОТ - ПРИНТЕР</vt:lpstr>
      <vt:lpstr>АКТУАЛЕН и ИНТЕРЕСЕН</vt:lpstr>
      <vt:lpstr>ПРОЦЕСС и РЕЗУЛЬТАТ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 - ПРИНТЕР</dc:title>
  <dc:creator>Андрей</dc:creator>
  <cp:lastModifiedBy>Андрей</cp:lastModifiedBy>
  <cp:revision>13</cp:revision>
  <dcterms:created xsi:type="dcterms:W3CDTF">2019-09-18T17:11:22Z</dcterms:created>
  <dcterms:modified xsi:type="dcterms:W3CDTF">2019-09-18T19:18:33Z</dcterms:modified>
</cp:coreProperties>
</file>