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BC5CB-3E36-4006-A80E-A53E5ED855F1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8897C-F150-47E1-BBEF-E7320FBDBD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BC5CB-3E36-4006-A80E-A53E5ED855F1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8897C-F150-47E1-BBEF-E7320FBDBD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BC5CB-3E36-4006-A80E-A53E5ED855F1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8897C-F150-47E1-BBEF-E7320FBDBD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BC5CB-3E36-4006-A80E-A53E5ED855F1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8897C-F150-47E1-BBEF-E7320FBDBD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BC5CB-3E36-4006-A80E-A53E5ED855F1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8897C-F150-47E1-BBEF-E7320FBDBD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BC5CB-3E36-4006-A80E-A53E5ED855F1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8897C-F150-47E1-BBEF-E7320FBDBD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BC5CB-3E36-4006-A80E-A53E5ED855F1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8897C-F150-47E1-BBEF-E7320FBDBD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BC5CB-3E36-4006-A80E-A53E5ED855F1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8897C-F150-47E1-BBEF-E7320FBDBD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BC5CB-3E36-4006-A80E-A53E5ED855F1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8897C-F150-47E1-BBEF-E7320FBDBD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BC5CB-3E36-4006-A80E-A53E5ED855F1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8897C-F150-47E1-BBEF-E7320FBDBD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BC5CB-3E36-4006-A80E-A53E5ED855F1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8897C-F150-47E1-BBEF-E7320FBDBD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BC5CB-3E36-4006-A80E-A53E5ED855F1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8897C-F150-47E1-BBEF-E7320FBDBD4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www.artsfon.com/pic/201801/2560x1440/artsfon.com-15246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614882"/>
          </a:xfrm>
          <a:noFill/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sz="2400" b="1" u="sng" dirty="0">
                <a:solidFill>
                  <a:schemeClr val="tx1"/>
                </a:solidFill>
              </a:rPr>
              <a:t>Авторы проекта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algn="just">
              <a:buNone/>
            </a:pPr>
            <a:r>
              <a:rPr lang="ru-RU" sz="2400" b="1" dirty="0" err="1">
                <a:solidFill>
                  <a:schemeClr val="tx1"/>
                </a:solidFill>
              </a:rPr>
              <a:t>Шелехов</a:t>
            </a:r>
            <a:r>
              <a:rPr lang="ru-RU" sz="2400" b="1" dirty="0">
                <a:solidFill>
                  <a:schemeClr val="tx1"/>
                </a:solidFill>
              </a:rPr>
              <a:t> Сергей</a:t>
            </a:r>
            <a:endParaRPr lang="ru-RU" sz="24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13 лет 7 класс</a:t>
            </a:r>
          </a:p>
          <a:p>
            <a:pPr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(Автор идеи, часть конструирования и сборки)</a:t>
            </a:r>
          </a:p>
          <a:p>
            <a:pPr algn="just">
              <a:buNone/>
            </a:pPr>
            <a:r>
              <a:rPr lang="ru-RU" sz="2400" b="1" dirty="0" err="1">
                <a:solidFill>
                  <a:schemeClr val="tx1"/>
                </a:solidFill>
              </a:rPr>
              <a:t>Потребич</a:t>
            </a:r>
            <a:r>
              <a:rPr lang="ru-RU" sz="2400" b="1" dirty="0">
                <a:solidFill>
                  <a:schemeClr val="tx1"/>
                </a:solidFill>
              </a:rPr>
              <a:t> Павел</a:t>
            </a:r>
            <a:endParaRPr lang="ru-RU" sz="24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16 лет 8 класс</a:t>
            </a:r>
          </a:p>
          <a:p>
            <a:pPr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(</a:t>
            </a:r>
            <a:r>
              <a:rPr lang="ru-RU" sz="2400" dirty="0" err="1">
                <a:solidFill>
                  <a:schemeClr val="tx1"/>
                </a:solidFill>
              </a:rPr>
              <a:t>Креативный</a:t>
            </a:r>
            <a:r>
              <a:rPr lang="ru-RU" sz="2400" dirty="0">
                <a:solidFill>
                  <a:schemeClr val="tx1"/>
                </a:solidFill>
              </a:rPr>
              <a:t> помощник)</a:t>
            </a:r>
          </a:p>
          <a:p>
            <a:pPr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Иванов Артем</a:t>
            </a:r>
            <a:endParaRPr lang="ru-RU" sz="24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 14 лет 7 класс</a:t>
            </a:r>
          </a:p>
          <a:p>
            <a:pPr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(Программная часть)</a:t>
            </a:r>
          </a:p>
          <a:p>
            <a:pPr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 </a:t>
            </a:r>
          </a:p>
          <a:p>
            <a:pPr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 ГБОУ Президентский ФМЛ №239 </a:t>
            </a:r>
          </a:p>
          <a:p>
            <a:pPr algn="just">
              <a:buNone/>
            </a:pPr>
            <a:r>
              <a:rPr lang="ru-RU" sz="2400" b="1" u="sng" dirty="0">
                <a:solidFill>
                  <a:schemeClr val="tx1"/>
                </a:solidFill>
              </a:rPr>
              <a:t>Преподаватели:</a:t>
            </a:r>
            <a:endParaRPr lang="ru-RU" sz="24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b="1" dirty="0" err="1">
                <a:solidFill>
                  <a:schemeClr val="tx1"/>
                </a:solidFill>
              </a:rPr>
              <a:t>Широколобов</a:t>
            </a:r>
            <a:r>
              <a:rPr lang="ru-RU" sz="2400" b="1" dirty="0">
                <a:solidFill>
                  <a:schemeClr val="tx1"/>
                </a:solidFill>
              </a:rPr>
              <a:t> Илья Юрьевич</a:t>
            </a:r>
            <a:endParaRPr lang="ru-RU" sz="24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b="1" dirty="0" err="1">
                <a:solidFill>
                  <a:schemeClr val="tx1"/>
                </a:solidFill>
              </a:rPr>
              <a:t>Мерецкая</a:t>
            </a:r>
            <a:r>
              <a:rPr lang="ru-RU" sz="2400" b="1" dirty="0">
                <a:solidFill>
                  <a:schemeClr val="tx1"/>
                </a:solidFill>
              </a:rPr>
              <a:t> Анастасия Алексеевна </a:t>
            </a:r>
            <a:endParaRPr lang="ru-RU" sz="2400" dirty="0">
              <a:solidFill>
                <a:schemeClr val="tx1"/>
              </a:solidFill>
            </a:endParaRPr>
          </a:p>
          <a:p>
            <a:pPr algn="just"/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57158" y="0"/>
            <a:ext cx="8501122" cy="6858000"/>
          </a:xfrm>
        </p:spPr>
        <p:txBody>
          <a:bodyPr anchor="t">
            <a:normAutofit fontScale="775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5700" dirty="0" smtClean="0"/>
              <a:t>Ностальгия - </a:t>
            </a:r>
            <a:r>
              <a:rPr lang="ru-RU" sz="3100" dirty="0" smtClean="0"/>
              <a:t>теперь  чтобы услышать старинную музыку нужно только нажать кнопку.  </a:t>
            </a:r>
            <a:endParaRPr lang="ru-RU" sz="3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https://www.artsfon.com/pic/201801/2560x1440/artsfon.com-152460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0" y="0"/>
            <a:ext cx="7286644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b="1" dirty="0"/>
              <a:t>Назначение: </a:t>
            </a:r>
            <a:r>
              <a:rPr lang="ru-RU" sz="1600" dirty="0"/>
              <a:t>развлечение и досуг</a:t>
            </a:r>
            <a:r>
              <a:rPr lang="ru-RU" sz="1600" b="1" dirty="0"/>
              <a:t> </a:t>
            </a:r>
            <a:endParaRPr lang="ru-RU" sz="1600" dirty="0"/>
          </a:p>
          <a:p>
            <a:pPr>
              <a:buNone/>
            </a:pPr>
            <a:r>
              <a:rPr lang="ru-RU" sz="1600" b="1" dirty="0"/>
              <a:t>Примененные технологии и материалы:</a:t>
            </a:r>
            <a:endParaRPr lang="ru-RU" sz="1600" dirty="0"/>
          </a:p>
          <a:p>
            <a:pPr>
              <a:buNone/>
            </a:pPr>
            <a:r>
              <a:rPr lang="ru-RU" sz="1600" dirty="0" smtClean="0"/>
              <a:t>      "</a:t>
            </a:r>
            <a:r>
              <a:rPr lang="ru-RU" sz="1600" dirty="0"/>
              <a:t>Ностальгия" создан на базе конструктора ТРИК и запрограммирован в </a:t>
            </a:r>
            <a:r>
              <a:rPr lang="ru-RU" sz="1600" dirty="0" smtClean="0"/>
              <a:t>среде </a:t>
            </a:r>
            <a:r>
              <a:rPr lang="en-US" sz="1600" dirty="0" smtClean="0"/>
              <a:t>TRIK </a:t>
            </a:r>
            <a:r>
              <a:rPr lang="en-US" sz="1600" dirty="0"/>
              <a:t>studio </a:t>
            </a:r>
            <a:r>
              <a:rPr lang="ru-RU" sz="1600" dirty="0"/>
              <a:t>на языке </a:t>
            </a:r>
            <a:r>
              <a:rPr lang="en-US" sz="1600" dirty="0" err="1"/>
              <a:t>Javascript</a:t>
            </a:r>
            <a:r>
              <a:rPr lang="ru-RU" sz="1600" dirty="0" smtClean="0"/>
              <a:t>.</a:t>
            </a:r>
            <a:endParaRPr lang="ru-RU" sz="1600" dirty="0"/>
          </a:p>
          <a:p>
            <a:pPr>
              <a:buNone/>
            </a:pPr>
            <a:r>
              <a:rPr lang="ru-RU" sz="1600" b="1" dirty="0"/>
              <a:t>Технические решения:</a:t>
            </a:r>
            <a:endParaRPr lang="ru-RU" sz="1600" dirty="0"/>
          </a:p>
          <a:p>
            <a:pPr>
              <a:buNone/>
            </a:pPr>
            <a:r>
              <a:rPr lang="ru-RU" sz="1600" dirty="0" smtClean="0"/>
              <a:t>       </a:t>
            </a:r>
            <a:r>
              <a:rPr lang="ru-RU" sz="1600" dirty="0" err="1" smtClean="0"/>
              <a:t>Шелехов</a:t>
            </a:r>
            <a:r>
              <a:rPr lang="ru-RU" sz="1600" dirty="0" smtClean="0"/>
              <a:t> </a:t>
            </a:r>
            <a:r>
              <a:rPr lang="ru-RU" sz="1600" dirty="0"/>
              <a:t>Сергей -"недавно в нашей семье появился патефон его привез папа из командировки, мне стало интересно откуда берется звук, разобравшись с конструкцией я понял что принцип работы патефона очень прост. </a:t>
            </a:r>
            <a:r>
              <a:rPr lang="ru-RU" sz="1600" dirty="0" smtClean="0"/>
              <a:t>Я додумался </a:t>
            </a:r>
            <a:r>
              <a:rPr lang="ru-RU" sz="1600" dirty="0"/>
              <a:t>что обычный бумажный стаканчик может заменить почти весь патефон без изменений осталась только игла. Она "спотыкается" о неровности в бороздках пластинки и издает звук, но очень тихий. Дно стаканчика перенимает эту вибрацию, которая отражается от стенок стаканчика и усиливается."</a:t>
            </a:r>
          </a:p>
          <a:p>
            <a:pPr>
              <a:buNone/>
            </a:pPr>
            <a:r>
              <a:rPr lang="ru-RU" sz="1600" b="1" dirty="0"/>
              <a:t>Программные решения:</a:t>
            </a:r>
            <a:endParaRPr lang="ru-RU" sz="16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www.artsfon.com/pic/201801/2560x1440/artsfon.com-15246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170</Words>
  <Application>Microsoft Office PowerPoint</Application>
  <PresentationFormat>Экран (4:3)</PresentationFormat>
  <Paragraphs>29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Ностальгия</dc:title>
  <dc:creator>Toshiba</dc:creator>
  <cp:lastModifiedBy>Toshiba</cp:lastModifiedBy>
  <cp:revision>17</cp:revision>
  <dcterms:created xsi:type="dcterms:W3CDTF">2019-05-20T05:04:20Z</dcterms:created>
  <dcterms:modified xsi:type="dcterms:W3CDTF">2019-05-20T08:27:42Z</dcterms:modified>
</cp:coreProperties>
</file>