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124" y="-50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08534D-60E5-4280-AA9E-53F30B15279B}" type="datetimeFigureOut">
              <a:rPr lang="ru-RU" smtClean="0"/>
              <a:t>08.12.2018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B1484A-ECD1-4FBC-9A5B-5294F8F8A5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7496" y="-66073"/>
            <a:ext cx="7776864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Проект: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Caterpillar</a:t>
            </a:r>
            <a:endParaRPr lang="ru-RU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Петришин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А., 5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., Столяров М., 4кл.</a:t>
            </a:r>
          </a:p>
          <a:p>
            <a:pPr algn="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ГБОУ лицей № 419 Санкт-Петербурга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4107" y="1556792"/>
            <a:ext cx="56166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бразовательная задача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3-х мерных датчиков на примере положения ковша бульдозера.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Модель: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контроллер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4 силовых мотора и сервомотор для подъема ковша.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процессе решения возник вопрос: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где можно применить полученные результаты?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E:\DCIM\145___12\IMG_349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56" y="1916832"/>
            <a:ext cx="2553297" cy="191497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10" name="TextBox 9"/>
          <p:cNvSpPr txBox="1"/>
          <p:nvPr/>
        </p:nvSpPr>
        <p:spPr>
          <a:xfrm>
            <a:off x="16616" y="4221088"/>
            <a:ext cx="540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решаемые при создании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автономных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устройств: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Точное позиционирование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Точные перемещения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маршрута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Распознавание образов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i.ytimg.com/vi/FBnhpVgRQCw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919" y="4117064"/>
            <a:ext cx="3355326" cy="188737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11" name="TextBox 10"/>
          <p:cNvSpPr txBox="1"/>
          <p:nvPr/>
        </p:nvSpPr>
        <p:spPr>
          <a:xfrm>
            <a:off x="233440" y="5978588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это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развития мобильной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робототехники.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419 лицей_макет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 l="25991" t="13086" r="29192" b="32963"/>
          <a:stretch>
            <a:fillRect/>
          </a:stretch>
        </p:blipFill>
        <p:spPr>
          <a:xfrm>
            <a:off x="175811" y="188760"/>
            <a:ext cx="795789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6206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120371"/>
            <a:ext cx="70567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Цель проекта: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разработка и реализация модели автономного бульдозера.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9" name="Picture 2" descr="E:\DCIM\145___12\IMG_34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95" y="1267019"/>
            <a:ext cx="3120001" cy="23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10" name="TextBox 9"/>
          <p:cNvSpPr txBox="1"/>
          <p:nvPr/>
        </p:nvSpPr>
        <p:spPr>
          <a:xfrm>
            <a:off x="971600" y="3789040"/>
            <a:ext cx="7707944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Подготовлены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чертежи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кузова.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Добавлены: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камера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определение границ участка.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атчик поворота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обеспечение прямолинейного движения.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датчик оборотов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контроль перемещения.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датчик вибрации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индикатор работы.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УЗ датчик расстояния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обнаружение препятствий.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Написана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управления</a:t>
            </a:r>
            <a:r>
              <a:rPr lang="ru-RU" dirty="0" smtClean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019" y="1268760"/>
            <a:ext cx="4160000" cy="23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8" name="Рисунок 7" descr="419 лицей_макет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 l="25991" t="13086" r="29192" b="32963"/>
          <a:stretch>
            <a:fillRect/>
          </a:stretch>
        </p:blipFill>
        <p:spPr>
          <a:xfrm>
            <a:off x="175811" y="188760"/>
            <a:ext cx="795789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9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ÐÐ°ÑÑÐ¸Ð½ÐºÐ¸ Ð¿Ð¾ Ð·Ð°Ð¿ÑÐ¾ÑÑ trik gamep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ÐÐ°ÑÑÐ¸Ð½ÐºÐ¸ Ð¿Ð¾ Ð·Ð°Ð¿ÑÐ¾ÑÑ trik gamepa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ÐÐ°ÑÑÐ¸Ð½ÐºÐ¸ Ð¿Ð¾ Ð·Ð°Ð¿ÑÐ¾ÑÑ trik gamepad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ÐÐ°ÑÑÐ¸Ð½ÐºÐ¸ Ð¿Ð¾ Ð·Ð°Ð¿ÑÐ¾ÑÑ trik gamepad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ÐÐ°ÑÑÐ¸Ð½ÐºÐ¸ Ð¿Ð¾ Ð·Ð°Ð¿ÑÐ¾ÑÑ trik gamepad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1554" y="4509120"/>
            <a:ext cx="4203880" cy="2031325"/>
          </a:xfrm>
          <a:prstGeom prst="rect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Возможно </a:t>
            </a:r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использование не только в дорожном строительстве, но и в сельском хозяйстве, в зонах с неблагоприятной средой</a:t>
            </a:r>
            <a:r>
              <a:rPr lang="ru-RU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на других </a:t>
            </a:r>
            <a:r>
              <a:rPr lang="ru-RU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планетах, т.е</a:t>
            </a:r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. там, где можно управлять удаленно или по </a:t>
            </a:r>
            <a:r>
              <a:rPr lang="ru-RU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заданной программе.</a:t>
            </a:r>
            <a:endParaRPr lang="ru-RU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11" y="991358"/>
            <a:ext cx="4109811" cy="2464297"/>
          </a:xfrm>
          <a:prstGeom prst="rect">
            <a:avLst/>
          </a:prstGeom>
          <a:solidFill>
            <a:schemeClr val="bg1"/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14" name="TextBox 13"/>
          <p:cNvSpPr txBox="1"/>
          <p:nvPr/>
        </p:nvSpPr>
        <p:spPr>
          <a:xfrm>
            <a:off x="4476579" y="651196"/>
            <a:ext cx="453650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Режимы работы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Автономный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Определение границ участка по цветовым меткам.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2. Контроль положения ковша по акселерометру.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3. Регулятор прямолинейного движения по датчику поворота.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4. Определение пройденного расстояния по датчику оборотов.</a:t>
            </a:r>
          </a:p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Управляемый (по 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пульту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управления):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1. Перемещение в двух плоскостях.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2. Регулирование подъёма ковша.</a:t>
            </a:r>
          </a:p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Аварийная остановка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срабатывания: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1.  датчика УЗ расстояния;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2.  датчика вибрации;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3.  датчика оборотов;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4.  кнопки № 3 на пульте управления.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73494" y="159083"/>
            <a:ext cx="4639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Программа управления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575" y="3356992"/>
            <a:ext cx="42043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Реализована в среде программирования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TRIK Studio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419 лицей_макет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 l="25991" t="13086" r="29192" b="32963"/>
          <a:stretch>
            <a:fillRect/>
          </a:stretch>
        </p:blipFill>
        <p:spPr>
          <a:xfrm>
            <a:off x="175811" y="188760"/>
            <a:ext cx="795789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1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477</TotalTime>
  <Words>297</Words>
  <Application>Microsoft Office PowerPoint</Application>
  <PresentationFormat>Экран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02</dc:creator>
  <cp:lastModifiedBy>licey</cp:lastModifiedBy>
  <cp:revision>39</cp:revision>
  <dcterms:created xsi:type="dcterms:W3CDTF">2018-12-01T12:18:41Z</dcterms:created>
  <dcterms:modified xsi:type="dcterms:W3CDTF">2018-12-08T04:18:59Z</dcterms:modified>
</cp:coreProperties>
</file>