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8" r:id="rId1"/>
  </p:sldMasterIdLst>
  <p:sldIdLst>
    <p:sldId id="256" r:id="rId2"/>
    <p:sldId id="262" r:id="rId3"/>
    <p:sldId id="259" r:id="rId4"/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1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336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930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67050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85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007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074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85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7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3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2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3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9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7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0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58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8182" y="161675"/>
            <a:ext cx="7782639" cy="15130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 park</a:t>
            </a:r>
            <a:endParaRPr lang="ru-RU" sz="9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730" y="3412215"/>
            <a:ext cx="8825658" cy="176031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Создатели проекта:</a:t>
            </a:r>
          </a:p>
          <a:p>
            <a:pPr algn="r"/>
            <a:r>
              <a:rPr lang="ru-RU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</a:t>
            </a:r>
            <a:r>
              <a:rPr lang="ru-RU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алашов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Арсений;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Медведев </a:t>
            </a:r>
            <a:r>
              <a:rPr lang="ru-RU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сергей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Попов Алексей.</a:t>
            </a:r>
          </a:p>
          <a:p>
            <a:pPr algn="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332455" y="5377676"/>
            <a:ext cx="3421933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проекта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Романчук </a:t>
            </a:r>
            <a:r>
              <a:rPr lang="ru-RU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а.А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6382" y="1923888"/>
            <a:ext cx="7898006" cy="768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ru-RU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Гбу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ДМЦ «Юный моряк»,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Кронштадтского района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Санкт-Петербурга</a:t>
            </a:r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9" y="2776356"/>
            <a:ext cx="6470245" cy="363627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275" y="586151"/>
            <a:ext cx="1412447" cy="12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3184"/>
            <a:ext cx="12192000" cy="1101151"/>
          </a:xfrm>
        </p:spPr>
        <p:txBody>
          <a:bodyPr/>
          <a:lstStyle/>
          <a:p>
            <a:pPr algn="ctr"/>
            <a:r>
              <a:rPr lang="ru-RU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проекта</a:t>
            </a:r>
            <a:endParaRPr lang="ru-RU" sz="5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20889" y="2707460"/>
            <a:ext cx="11150221" cy="2205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автономной парковой территории, </a:t>
            </a: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где растения </a:t>
            </a: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смогут без </a:t>
            </a: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помощи </a:t>
            </a: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человека получать необходимое им количество ультрафиолета и воды. </a:t>
            </a:r>
          </a:p>
        </p:txBody>
      </p:sp>
    </p:spTree>
    <p:extLst>
      <p:ext uri="{BB962C8B-B14F-4D97-AF65-F5344CB8AC3E}">
        <p14:creationId xmlns:p14="http://schemas.microsoft.com/office/powerpoint/2010/main" val="275258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224" y="749490"/>
            <a:ext cx="9404723" cy="847299"/>
          </a:xfrm>
        </p:spPr>
        <p:txBody>
          <a:bodyPr/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Составные элементы проекта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02" y="3008262"/>
            <a:ext cx="7358300" cy="250543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робота-тележки с растениями;</a:t>
            </a:r>
          </a:p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полива растений;</a:t>
            </a:r>
          </a:p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Главный модуль;</a:t>
            </a:r>
          </a:p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Эмулятор солнца.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39" y="2347415"/>
            <a:ext cx="5017144" cy="376678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696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4262908" y="1679836"/>
            <a:ext cx="7004402" cy="3543012"/>
            <a:chOff x="3799267" y="1120462"/>
            <a:chExt cx="8126568" cy="472654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799267" y="1120462"/>
              <a:ext cx="8126568" cy="4726545"/>
              <a:chOff x="386365" y="283336"/>
              <a:chExt cx="11372045" cy="6349284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386365" y="283336"/>
                <a:ext cx="11372045" cy="63492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5619090" y="1075512"/>
                <a:ext cx="978794" cy="927279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844139" y="3004686"/>
                <a:ext cx="978794" cy="927279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800849" y="5042621"/>
                <a:ext cx="978794" cy="927279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" name="Прямая со стрелкой 8"/>
              <p:cNvCxnSpPr/>
              <p:nvPr/>
            </p:nvCxnSpPr>
            <p:spPr>
              <a:xfrm flipH="1">
                <a:off x="5987736" y="1539152"/>
                <a:ext cx="5604194" cy="489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 flipH="1" flipV="1">
                <a:off x="1172523" y="3479336"/>
                <a:ext cx="9419541" cy="2114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 flipH="1">
                <a:off x="1170233" y="5491531"/>
                <a:ext cx="4938255" cy="29463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Прямоугольник 15"/>
            <p:cNvSpPr/>
            <p:nvPr/>
          </p:nvSpPr>
          <p:spPr>
            <a:xfrm>
              <a:off x="4163420" y="1244833"/>
              <a:ext cx="2468893" cy="16209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/>
                <a:t>Озеро</a:t>
              </a:r>
              <a:endParaRPr lang="ru-RU" sz="3200" b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306399" y="3997488"/>
              <a:ext cx="3201384" cy="162097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Сад компьютеров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Овал 19"/>
          <p:cNvSpPr/>
          <p:nvPr/>
        </p:nvSpPr>
        <p:spPr>
          <a:xfrm>
            <a:off x="1908911" y="3672453"/>
            <a:ext cx="462383" cy="4886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5400000">
            <a:off x="7511072" y="-2475172"/>
            <a:ext cx="828754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b="1" dirty="0" smtClean="0"/>
              <a:t>20:00</a:t>
            </a:r>
          </a:p>
          <a:p>
            <a:endParaRPr lang="ru-RU" b="1" dirty="0" smtClean="0"/>
          </a:p>
          <a:p>
            <a:r>
              <a:rPr lang="ru-RU" b="1" dirty="0" smtClean="0"/>
              <a:t>19:00</a:t>
            </a:r>
          </a:p>
          <a:p>
            <a:endParaRPr lang="ru-RU" b="1" dirty="0" smtClean="0"/>
          </a:p>
          <a:p>
            <a:r>
              <a:rPr lang="ru-RU" b="1" dirty="0" smtClean="0"/>
              <a:t>18:00</a:t>
            </a:r>
          </a:p>
          <a:p>
            <a:endParaRPr lang="ru-RU" b="1" dirty="0" smtClean="0"/>
          </a:p>
          <a:p>
            <a:r>
              <a:rPr lang="ru-RU" b="1" dirty="0" smtClean="0"/>
              <a:t>17:00</a:t>
            </a:r>
          </a:p>
          <a:p>
            <a:endParaRPr lang="ru-RU" b="1" dirty="0" smtClean="0"/>
          </a:p>
          <a:p>
            <a:r>
              <a:rPr lang="ru-RU" b="1" dirty="0" smtClean="0"/>
              <a:t>16:00</a:t>
            </a:r>
          </a:p>
          <a:p>
            <a:endParaRPr lang="ru-RU" b="1" dirty="0" smtClean="0"/>
          </a:p>
          <a:p>
            <a:r>
              <a:rPr lang="ru-RU" b="1" dirty="0" smtClean="0"/>
              <a:t>15:00</a:t>
            </a:r>
          </a:p>
          <a:p>
            <a:endParaRPr lang="ru-RU" b="1" dirty="0" smtClean="0"/>
          </a:p>
          <a:p>
            <a:r>
              <a:rPr lang="ru-RU" b="1" dirty="0" smtClean="0"/>
              <a:t>14:00</a:t>
            </a:r>
          </a:p>
          <a:p>
            <a:endParaRPr lang="ru-RU" b="1" dirty="0" smtClean="0"/>
          </a:p>
          <a:p>
            <a:r>
              <a:rPr lang="ru-RU" b="1" dirty="0" smtClean="0"/>
              <a:t>13:00</a:t>
            </a:r>
          </a:p>
          <a:p>
            <a:endParaRPr lang="ru-RU" b="1" dirty="0" smtClean="0"/>
          </a:p>
          <a:p>
            <a:r>
              <a:rPr lang="ru-RU" b="1" dirty="0" smtClean="0"/>
              <a:t>12:00</a:t>
            </a:r>
          </a:p>
          <a:p>
            <a:endParaRPr lang="ru-RU" b="1" dirty="0" smtClean="0"/>
          </a:p>
          <a:p>
            <a:r>
              <a:rPr lang="ru-RU" b="1" dirty="0" smtClean="0"/>
              <a:t>11:00</a:t>
            </a:r>
          </a:p>
          <a:p>
            <a:endParaRPr lang="ru-RU" b="1" dirty="0" smtClean="0"/>
          </a:p>
          <a:p>
            <a:r>
              <a:rPr lang="ru-RU" b="1" dirty="0" smtClean="0"/>
              <a:t>10:00</a:t>
            </a:r>
          </a:p>
          <a:p>
            <a:endParaRPr lang="ru-RU" b="1" dirty="0" smtClean="0"/>
          </a:p>
          <a:p>
            <a:r>
              <a:rPr lang="ru-RU" b="1" dirty="0" smtClean="0"/>
              <a:t>09:00</a:t>
            </a:r>
          </a:p>
          <a:p>
            <a:endParaRPr lang="ru-RU" b="1" dirty="0" smtClean="0"/>
          </a:p>
          <a:p>
            <a:r>
              <a:rPr lang="ru-RU" b="1" dirty="0" smtClean="0"/>
              <a:t>08:00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 rot="5400000">
            <a:off x="7716316" y="2418720"/>
            <a:ext cx="96966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21:00</a:t>
            </a:r>
          </a:p>
          <a:p>
            <a:endParaRPr lang="ru-RU" b="1" dirty="0" smtClean="0"/>
          </a:p>
          <a:p>
            <a:r>
              <a:rPr lang="ru-RU" b="1" dirty="0" smtClean="0"/>
              <a:t>22:00</a:t>
            </a:r>
          </a:p>
          <a:p>
            <a:endParaRPr lang="ru-RU" b="1" dirty="0" smtClean="0"/>
          </a:p>
          <a:p>
            <a:r>
              <a:rPr lang="ru-RU" b="1" dirty="0" smtClean="0"/>
              <a:t>23:00</a:t>
            </a:r>
          </a:p>
          <a:p>
            <a:endParaRPr lang="ru-RU" b="1" dirty="0" smtClean="0"/>
          </a:p>
          <a:p>
            <a:r>
              <a:rPr lang="ru-RU" b="1" dirty="0" smtClean="0"/>
              <a:t>24:00</a:t>
            </a:r>
          </a:p>
          <a:p>
            <a:endParaRPr lang="ru-RU" b="1" dirty="0" smtClean="0"/>
          </a:p>
          <a:p>
            <a:r>
              <a:rPr lang="ru-RU" b="1" dirty="0" smtClean="0"/>
              <a:t>00:00</a:t>
            </a:r>
          </a:p>
          <a:p>
            <a:endParaRPr lang="ru-RU" b="1" dirty="0" smtClean="0"/>
          </a:p>
          <a:p>
            <a:r>
              <a:rPr lang="ru-RU" b="1" dirty="0" smtClean="0"/>
              <a:t>01:00</a:t>
            </a:r>
          </a:p>
          <a:p>
            <a:endParaRPr lang="ru-RU" b="1" dirty="0" smtClean="0"/>
          </a:p>
          <a:p>
            <a:r>
              <a:rPr lang="ru-RU" b="1" dirty="0" smtClean="0"/>
              <a:t>02:00</a:t>
            </a:r>
          </a:p>
          <a:p>
            <a:endParaRPr lang="ru-RU" b="1" dirty="0" smtClean="0"/>
          </a:p>
          <a:p>
            <a:r>
              <a:rPr lang="ru-RU" b="1" dirty="0" smtClean="0"/>
              <a:t>03:00</a:t>
            </a:r>
          </a:p>
          <a:p>
            <a:endParaRPr lang="ru-RU" b="1" dirty="0" smtClean="0"/>
          </a:p>
          <a:p>
            <a:r>
              <a:rPr lang="ru-RU" b="1" dirty="0" smtClean="0"/>
              <a:t>04:00</a:t>
            </a:r>
          </a:p>
          <a:p>
            <a:endParaRPr lang="ru-RU" b="1" dirty="0" smtClean="0"/>
          </a:p>
          <a:p>
            <a:r>
              <a:rPr lang="ru-RU" b="1" dirty="0" smtClean="0"/>
              <a:t>05:00</a:t>
            </a:r>
          </a:p>
          <a:p>
            <a:endParaRPr lang="ru-RU" b="1" dirty="0" smtClean="0"/>
          </a:p>
          <a:p>
            <a:r>
              <a:rPr lang="ru-RU" b="1" dirty="0" smtClean="0"/>
              <a:t>06:00</a:t>
            </a:r>
          </a:p>
          <a:p>
            <a:endParaRPr lang="ru-RU" b="1" dirty="0" smtClean="0"/>
          </a:p>
          <a:p>
            <a:r>
              <a:rPr lang="ru-RU" b="1" dirty="0" smtClean="0"/>
              <a:t>07:00</a:t>
            </a:r>
            <a:endParaRPr lang="ru-RU" b="1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-296896" y="507966"/>
            <a:ext cx="4930494" cy="3364365"/>
            <a:chOff x="-912532" y="997908"/>
            <a:chExt cx="4930494" cy="3364365"/>
          </a:xfrm>
        </p:grpSpPr>
        <p:sp>
          <p:nvSpPr>
            <p:cNvPr id="19" name="Овал 18"/>
            <p:cNvSpPr/>
            <p:nvPr/>
          </p:nvSpPr>
          <p:spPr>
            <a:xfrm>
              <a:off x="1313621" y="2611763"/>
              <a:ext cx="478187" cy="488662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-97754" y="997908"/>
              <a:ext cx="3581928" cy="1476881"/>
              <a:chOff x="-101808" y="5270914"/>
              <a:chExt cx="3581928" cy="1476881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1326268" y="5270914"/>
                <a:ext cx="490023" cy="488661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101808" y="5824465"/>
                <a:ext cx="35819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/>
                  <a:t>Растение №1</a:t>
                </a:r>
                <a:endParaRPr lang="en-US" b="1" dirty="0" smtClean="0"/>
              </a:p>
              <a:p>
                <a:pPr algn="ctr"/>
                <a:r>
                  <a:rPr lang="ru-RU" b="1" dirty="0" smtClean="0"/>
                  <a:t>(получение ультрафиолета с 14:00-20:00)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-912532" y="3161944"/>
              <a:ext cx="49304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Растение №2</a:t>
              </a:r>
            </a:p>
            <a:p>
              <a:pPr algn="ctr"/>
              <a:r>
                <a:rPr lang="ru-RU" b="1" dirty="0" smtClean="0"/>
                <a:t>(получение ультрафиолета с </a:t>
              </a:r>
            </a:p>
            <a:p>
              <a:pPr algn="ctr"/>
              <a:r>
                <a:rPr lang="ru-RU" b="1" dirty="0" smtClean="0"/>
                <a:t>08:00-20:00)</a:t>
              </a:r>
            </a:p>
            <a:p>
              <a:endParaRPr lang="ru-RU" b="1" dirty="0" smtClean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-106978" y="4335601"/>
            <a:ext cx="4543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Растение №3</a:t>
            </a:r>
          </a:p>
          <a:p>
            <a:pPr algn="ctr"/>
            <a:r>
              <a:rPr lang="ru-RU" b="1" dirty="0" smtClean="0"/>
              <a:t>(получение ультрафиолета с </a:t>
            </a:r>
          </a:p>
          <a:p>
            <a:pPr algn="ctr"/>
            <a:r>
              <a:rPr lang="ru-RU" b="1" dirty="0" smtClean="0"/>
              <a:t>08:00-14:00)</a:t>
            </a:r>
          </a:p>
          <a:p>
            <a:pPr algn="ctr"/>
            <a:endParaRPr lang="ru-RU" b="1" dirty="0" smtClean="0"/>
          </a:p>
        </p:txBody>
      </p:sp>
      <p:grpSp>
        <p:nvGrpSpPr>
          <p:cNvPr id="44" name="Группа 43"/>
          <p:cNvGrpSpPr/>
          <p:nvPr/>
        </p:nvGrpSpPr>
        <p:grpSpPr>
          <a:xfrm>
            <a:off x="545638" y="5660121"/>
            <a:ext cx="3780685" cy="923330"/>
            <a:chOff x="9538688" y="5191666"/>
            <a:chExt cx="3089331" cy="923330"/>
          </a:xfrm>
        </p:grpSpPr>
        <p:cxnSp>
          <p:nvCxnSpPr>
            <p:cNvPr id="27" name="Прямая со стрелкой 26"/>
            <p:cNvCxnSpPr/>
            <p:nvPr/>
          </p:nvCxnSpPr>
          <p:spPr>
            <a:xfrm>
              <a:off x="9538688" y="5805932"/>
              <a:ext cx="1289491" cy="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1102365" y="5191666"/>
              <a:ext cx="15256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Направление движение растений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34734" y="26061"/>
            <a:ext cx="485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Алгоритм работы</a:t>
            </a:r>
            <a:endParaRPr lang="ru-RU" sz="40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652269" y="233613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ДЕНЬ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275294" y="6251859"/>
            <a:ext cx="745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НОЧЬ</a:t>
            </a:r>
          </a:p>
        </p:txBody>
      </p:sp>
    </p:spTree>
    <p:extLst>
      <p:ext uri="{BB962C8B-B14F-4D97-AF65-F5344CB8AC3E}">
        <p14:creationId xmlns:p14="http://schemas.microsoft.com/office/powerpoint/2010/main" val="6801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4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12335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130</Words>
  <Application>Microsoft Office PowerPoint</Application>
  <PresentationFormat>Широкоэкранный</PresentationFormat>
  <Paragraphs>82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Verdana</vt:lpstr>
      <vt:lpstr>Wingdings 3</vt:lpstr>
      <vt:lpstr>Ион</vt:lpstr>
      <vt:lpstr>Smart park</vt:lpstr>
      <vt:lpstr>Цель проекта</vt:lpstr>
      <vt:lpstr>Составные элементы проекта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park</dc:title>
  <dc:creator>Арсений Романович Шалашов</dc:creator>
  <cp:lastModifiedBy>RePack by Diakov</cp:lastModifiedBy>
  <cp:revision>36</cp:revision>
  <dcterms:created xsi:type="dcterms:W3CDTF">2019-05-07T17:02:26Z</dcterms:created>
  <dcterms:modified xsi:type="dcterms:W3CDTF">2019-05-20T14:55:08Z</dcterms:modified>
</cp:coreProperties>
</file>