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743DE-E746-4B96-85C0-04355DAD2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BC2EF3-1387-4361-9820-E89CCB24F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93CBD2-293B-4FC3-A136-F4DDCEAF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B11602-E607-4AF5-993F-7F32170C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B39F67-B04B-4E7D-98AF-BBAD4020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21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74879-8DCF-4C4A-88E3-4CCD7621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4F9C2F-F148-4B0C-986D-7CD6CB7FF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EB0956-8892-4102-805E-76F258959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3BF544-0023-4C27-8BC9-83B1DEDFD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B1071D-3634-431F-9560-1446DDCE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72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EC0D2C-CFFD-4FBB-B6ED-9C92B86E4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970226-EF80-45E5-97C1-7BCFAD5BA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F279EA-BED3-46DA-93DF-EBE6563F2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0B7A9-93B2-4010-8C33-0568632C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3BCB28-7A9F-4724-B969-DD1D8337F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8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5794D5-3D11-41B4-8114-471DC5F7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91F626-F002-4CC0-BAF4-437DFA03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70BD70-B5F4-4292-A810-2A49F149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2F5B52-F997-420D-AAE4-4D146C408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D303E7-D9E5-4B99-9290-FED121794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82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0F829-BBD1-4E7D-8ACF-6E2E1DF52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A0140B-70F4-44FC-9CBA-945424130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B91CCD-7829-413F-9B52-1E12E3892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4FFDF-40DA-40E5-AEAB-2D1636C5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B9CE4-FBF5-4721-88AD-1D8AFF39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3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66338B-545D-41F8-8745-97CF580B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D19920-12EA-4EDF-869A-38A5302F5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9F5B86-0D5B-4F81-995A-677A0E2AB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34B90E-6A11-4F4C-B0EC-91A22651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5D00B0-0E49-4ED1-99E4-875A2911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592128-F129-464F-8EB6-1059FBF2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90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1C4E5-0D18-4D99-9679-907AC82F6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785F96-8443-40D8-BAAA-A0A668A5C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AAE5A6-4436-4FC5-A8EE-370FB9307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48A594-CC6A-46F2-ABE6-262D0ED28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2E45D05-A1E1-48B4-B655-E990891AB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B9D837-6B00-4F57-8625-A96CF60D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AC1387-A6FC-4DF5-BC31-87BDD8CD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F4E6E2-1F41-4A35-B9F5-77B20F2E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77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E81BA-744D-42B0-A337-29E88CA6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ECEC38-C9CD-4CC5-9171-9F2B7F532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837C18-FFE8-4ECC-A103-DA3D3DAF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00F808-04E8-445C-B826-0B7F7612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838DCEC-F2F3-4EEC-95DA-868A5082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DA34769-0689-4FC8-8298-3C6D5E8E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C2CC2E-C435-4EA9-A1FB-1718A483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9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0D85E-B90B-4D53-B561-ED97D7D5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922AB7-7B73-4372-B1D3-B70F49CF1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1F9F2B-63E8-41E3-9243-A35B79E6D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F6E197-31BF-4724-994E-1166F2D2F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AF53BD-E120-425C-A940-74E2FFEA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AAFFB3-510B-4899-9BCC-BA04735D5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B9C443-89F5-4BF6-B842-F94F8BAC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E6D6AF-725D-4FD2-8B0E-4D8E32B13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D48F37-4729-4942-869F-956647FA2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2F03AA-CFB0-4F93-963B-47644D4F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918CBF-8965-420B-9A3F-C66478F2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5EE60E-2576-47FA-91EF-F03C18AE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0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67DA0-3B64-4650-9CB7-6F714219D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694847-6F59-4BEB-9C97-7945B50B4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BA028C-DC9D-452B-82B9-4CC91F939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F8804-DE0C-4E9E-8F3F-16FDF3A6BD65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BF1FBA-57DF-4B68-9CDD-99669F9ED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EBC646-7DEF-4568-9BAA-9135773A6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8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20A9B-90A4-4461-8A67-09DBAC1E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Испытательный стенд по оценке качества удаленного управления роботом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5000B-A5B6-4FB4-B14E-A0C79F4A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67450" cy="4351338"/>
          </a:xfrm>
        </p:spPr>
        <p:txBody>
          <a:bodyPr>
            <a:normAutofit/>
          </a:bodyPr>
          <a:lstStyle/>
          <a:p>
            <a:r>
              <a:rPr lang="ru-RU" dirty="0"/>
              <a:t>Оператор использует ведущий робот, как джойстик, для задачи положения ведомого</a:t>
            </a:r>
          </a:p>
          <a:p>
            <a:r>
              <a:rPr lang="ru-RU" dirty="0"/>
              <a:t>Стенд имеет следующие функции:</a:t>
            </a:r>
          </a:p>
          <a:p>
            <a:pPr lvl="1"/>
            <a:r>
              <a:rPr lang="ru-RU" dirty="0"/>
              <a:t>Измерение текущего положения ведущего робота</a:t>
            </a:r>
          </a:p>
          <a:p>
            <a:pPr lvl="1"/>
            <a:r>
              <a:rPr lang="ru-RU" dirty="0"/>
              <a:t>Переход в заданное положение ведомого робота</a:t>
            </a:r>
          </a:p>
          <a:p>
            <a:pPr lvl="1"/>
            <a:r>
              <a:rPr lang="ru-RU" dirty="0"/>
              <a:t>Отображение положения на экране ПК</a:t>
            </a:r>
          </a:p>
          <a:p>
            <a:pPr lvl="1"/>
            <a:r>
              <a:rPr lang="ru-RU" dirty="0"/>
              <a:t>Сохранение результатов эксперимента для последующего анализа</a:t>
            </a:r>
          </a:p>
        </p:txBody>
      </p:sp>
      <p:pic>
        <p:nvPicPr>
          <p:cNvPr id="7" name="Рисунок 6" descr="Изображение выглядит как стена, внутренний, стол&#10;&#10;Автоматически созданное описание">
            <a:extLst>
              <a:ext uri="{FF2B5EF4-FFF2-40B4-BE49-F238E27FC236}">
                <a16:creationId xmlns:a16="http://schemas.microsoft.com/office/drawing/2014/main" id="{9C0CF0D4-E12B-4503-AC18-0C76E2E56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55" y="2105009"/>
            <a:ext cx="3636645" cy="407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35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94C83D-D17B-42D1-A51C-2B7FF62B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Актуальность, Цели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BB5725-7F37-4383-9ECB-AA767B412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Увеличение  сложности  удаленного управления робототехническими системами требует более высокий уровень подготовки и концентрации от оператора. </a:t>
            </a:r>
          </a:p>
          <a:p>
            <a:r>
              <a:rPr lang="ru-RU" dirty="0"/>
              <a:t>По  этой  причине разрабатываются  подходы,  которые  позволили  бы управляемым  роботам  быть  более  эффективными  и  интуитивными для операторов.</a:t>
            </a:r>
          </a:p>
          <a:p>
            <a:r>
              <a:rPr lang="ru-RU" dirty="0"/>
              <a:t>В данной работе ставится цель разработать испытательный стенд для оценки алгоритмов  удаленного управления  роботов. Разработанные алгоритмы  и  подходы,  планируется  в  дальнейшем  использовать  в  задачах  ликвидации  чрезвычайных ситуаций или подобных им задачам.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953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20A9B-90A4-4461-8A67-09DBAC1E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Техническое описание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5000B-A5B6-4FB4-B14E-A0C79F4A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Ведущий и ведомый роботы </a:t>
            </a:r>
            <a:r>
              <a:rPr lang="ru-RU" dirty="0" err="1"/>
              <a:t>кинематически</a:t>
            </a:r>
            <a:r>
              <a:rPr lang="ru-RU" dirty="0"/>
              <a:t> одинаковы</a:t>
            </a:r>
          </a:p>
          <a:p>
            <a:pPr lvl="1"/>
            <a:r>
              <a:rPr lang="ru-RU" dirty="0"/>
              <a:t>3 степени свободы + захват</a:t>
            </a:r>
          </a:p>
          <a:p>
            <a:pPr lvl="1"/>
            <a:r>
              <a:rPr lang="ru-RU" dirty="0"/>
              <a:t>детали конструкции распечатаны на 3</a:t>
            </a:r>
            <a:r>
              <a:rPr lang="en-US" dirty="0"/>
              <a:t>D</a:t>
            </a:r>
            <a:r>
              <a:rPr lang="ru-RU" dirty="0"/>
              <a:t>-принтере</a:t>
            </a:r>
          </a:p>
          <a:p>
            <a:r>
              <a:rPr lang="ru-RU" dirty="0"/>
              <a:t>В проекте используются:</a:t>
            </a:r>
          </a:p>
          <a:p>
            <a:pPr lvl="1"/>
            <a:r>
              <a:rPr lang="ru-RU" dirty="0"/>
              <a:t>микроконтроллер </a:t>
            </a:r>
            <a:r>
              <a:rPr lang="en-US" dirty="0"/>
              <a:t>Arduino Nano</a:t>
            </a:r>
            <a:endParaRPr lang="ru-RU" dirty="0"/>
          </a:p>
          <a:p>
            <a:pPr lvl="1"/>
            <a:r>
              <a:rPr lang="ru-RU" dirty="0"/>
              <a:t>сервопривод </a:t>
            </a:r>
            <a:r>
              <a:rPr lang="en-US" dirty="0"/>
              <a:t>SG90</a:t>
            </a:r>
            <a:r>
              <a:rPr lang="ru-RU" dirty="0"/>
              <a:t>, модифицированный под измерение текущего положения</a:t>
            </a:r>
            <a:endParaRPr lang="en-US" dirty="0"/>
          </a:p>
          <a:p>
            <a:r>
              <a:rPr lang="ru-RU" dirty="0"/>
              <a:t>Программа для ПК написана на языке </a:t>
            </a:r>
            <a:r>
              <a:rPr lang="en-US" dirty="0"/>
              <a:t>Python</a:t>
            </a:r>
          </a:p>
          <a:p>
            <a:endParaRPr lang="ru-RU" dirty="0"/>
          </a:p>
        </p:txBody>
      </p:sp>
      <p:pic>
        <p:nvPicPr>
          <p:cNvPr id="5" name="Рисунок 4" descr="Изображение выглядит как карт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9869DD-4C53-4D59-B97E-2CD59AF51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154" y="1894965"/>
            <a:ext cx="5007646" cy="380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7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161</Words>
  <Application>Microsoft Office PowerPoint</Application>
  <PresentationFormat>Широкоэкранный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Испытательный стенд по оценке качества удаленного управления роботом</vt:lpstr>
      <vt:lpstr>Актуальность, Цели</vt:lpstr>
      <vt:lpstr>Техническое описание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Kirill Mitkovskii</dc:creator>
  <cp:lastModifiedBy>Kirill Mitkovskii</cp:lastModifiedBy>
  <cp:revision>29</cp:revision>
  <dcterms:created xsi:type="dcterms:W3CDTF">2019-05-14T05:31:03Z</dcterms:created>
  <dcterms:modified xsi:type="dcterms:W3CDTF">2019-05-14T05:57:58Z</dcterms:modified>
</cp:coreProperties>
</file>