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B226B-3AC2-4A0C-9DB3-F4BAAC662FC8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22364-488F-4AD6-90AC-354C5AE06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2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B226B-3AC2-4A0C-9DB3-F4BAAC662FC8}" type="datetimeFigureOut">
              <a:rPr lang="ru-RU" smtClean="0"/>
              <a:t>13.05.2019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22364-488F-4AD6-90AC-354C5AE06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266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700" smtClean="0">
                <a:solidFill>
                  <a:schemeClr val="bg1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</a:effectLst>
              </a:rPr>
              <a:t>Творческий проект</a:t>
            </a:r>
            <a:r>
              <a:rPr lang="ru-RU" sz="3600" smtClean="0">
                <a:solidFill>
                  <a:schemeClr val="bg1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</a:effectLst>
              </a:rPr>
              <a:t/>
            </a:r>
            <a:br>
              <a:rPr lang="ru-RU" sz="3600" smtClean="0">
                <a:solidFill>
                  <a:schemeClr val="bg1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</a:effectLst>
              </a:rPr>
            </a:br>
            <a:r>
              <a:rPr lang="ru-RU" sz="6000" b="1" smtClean="0">
                <a:solidFill>
                  <a:schemeClr val="bg1"/>
                </a:solidFill>
                <a:effectLst>
                  <a:glow rad="127000">
                    <a:schemeClr val="tx2">
                      <a:lumMod val="40000"/>
                      <a:lumOff val="60000"/>
                    </a:schemeClr>
                  </a:glow>
                </a:effectLst>
              </a:rPr>
              <a:t>«барабас-бот»</a:t>
            </a:r>
            <a:endParaRPr lang="ru-RU" sz="6000" dirty="0">
              <a:effectLst>
                <a:glow rad="127000">
                  <a:schemeClr val="tx2">
                    <a:lumMod val="40000"/>
                    <a:lumOff val="60000"/>
                  </a:schemeClr>
                </a:glow>
              </a:effectLst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18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Широкоэкранный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Творческий проект «барабас-бот»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проект «барабас-бот»</dc:title>
  <dc:creator>ИРБИС-6</dc:creator>
  <cp:lastModifiedBy>ИРБИС-6</cp:lastModifiedBy>
  <cp:revision>1</cp:revision>
  <dcterms:created xsi:type="dcterms:W3CDTF">2019-05-13T14:52:26Z</dcterms:created>
  <dcterms:modified xsi:type="dcterms:W3CDTF">2019-05-13T14:52:26Z</dcterms:modified>
</cp:coreProperties>
</file>