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5806440"/>
            <a:ext cx="10078920" cy="175356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-1116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0"/>
            <a:ext cx="10076040" cy="94104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0" y="6620400"/>
            <a:ext cx="10076040" cy="94104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144000" y="1362960"/>
            <a:ext cx="9070920" cy="133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6699"/>
                </a:solidFill>
                <a:latin typeface="Arial"/>
                <a:ea typeface="DejaVu Sans"/>
              </a:rPr>
              <a:t>Творческий проект </a:t>
            </a:r>
            <a:br/>
            <a:r>
              <a:rPr b="0" lang="ru-RU" sz="4400" spc="-1" strike="noStrike">
                <a:solidFill>
                  <a:srgbClr val="006699"/>
                </a:solidFill>
                <a:latin typeface="Arial"/>
                <a:ea typeface="DejaVu Sans"/>
              </a:rPr>
              <a:t>Лайнер «Чистая Миля»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1656720" y="3024000"/>
            <a:ext cx="5471280" cy="255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Проект подготовили обучающиеся ЦДЮТТ Колпинского района: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Иванов Матвей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Лиханова Полина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Григорьев Ян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Голубков Максим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Педагог ДО: Семичева Юлия Александровна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360000" y="184320"/>
            <a:ext cx="907092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Arial"/>
                <a:ea typeface="DejaVu Sans"/>
              </a:rPr>
              <a:t>Охрана и очистка морей и океанов   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1"/>
          <a:stretch/>
        </p:blipFill>
        <p:spPr>
          <a:xfrm>
            <a:off x="4536000" y="1152000"/>
            <a:ext cx="5443920" cy="3848760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0" y="936000"/>
            <a:ext cx="4679640" cy="777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Воде принадлежит важнейшая роль в  истории земли и возникновении жизни на нашей планете;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Вода является составляющей частью всех живых организмов, в большинстве своем состоящих больше чем наполовину из воды;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Из-за широкой распространенности воды и её роли в жизни людей и окружающей среды, она всегда считалась первоисточником жизни на земле;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Летом все наши мысли стремятся к морю, океану, реке…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Стоя по пояс в морской воде, мы брезгливо отвернемся от проплывающей мимо пластиковой бутылки, единицы - выловят её из воды и выбросят в мусорный бак.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 rot="21422400">
            <a:off x="153000" y="6548760"/>
            <a:ext cx="9659880" cy="1119960"/>
          </a:xfrm>
          <a:custGeom>
            <a:avLst/>
            <a:gdLst/>
            <a:ahLst/>
            <a:rect l="l" t="t" r="r" b="b"/>
            <a:pathLst>
              <a:path w="26906" h="6372">
                <a:moveTo>
                  <a:pt x="71" y="2285"/>
                </a:moveTo>
                <a:cubicBezTo>
                  <a:pt x="9102" y="0"/>
                  <a:pt x="17873" y="4543"/>
                  <a:pt x="26905" y="2256"/>
                </a:cubicBezTo>
                <a:moveTo>
                  <a:pt x="0" y="4113"/>
                </a:moveTo>
                <a:cubicBezTo>
                  <a:pt x="9032" y="1827"/>
                  <a:pt x="17804" y="6371"/>
                  <a:pt x="26835" y="4085"/>
                </a:cubicBezTo>
              </a:path>
            </a:pathLst>
          </a:cu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 anchorCtr="1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 Black"/>
                <a:ea typeface="MS Gothic"/>
              </a:rPr>
              <a:t>Цель проекта: разработать модель лайнера для эффективного очищения океана от мусора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4468320" y="5040000"/>
            <a:ext cx="5539320" cy="17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Можно отказаться от использования пластиковой упаковки там, где это возможно, сдавать пластик на утилизацию, собирать,  перерабатывать и использовать снова уже переработанный материал, не выкидывать пластиковые бутылки в «воды»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-576000" y="212040"/>
            <a:ext cx="1108764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latin typeface="Arial"/>
              </a:rPr>
              <a:t>На Лайнере «Чистая Миля» установлено: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2376000" y="4891320"/>
            <a:ext cx="2951640" cy="1660320"/>
          </a:xfrm>
          <a:prstGeom prst="rect">
            <a:avLst/>
          </a:prstGeom>
          <a:ln>
            <a:noFill/>
          </a:ln>
        </p:spPr>
      </p:pic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4975920" y="1152000"/>
            <a:ext cx="2943720" cy="165564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3"/>
          <a:stretch/>
        </p:blipFill>
        <p:spPr>
          <a:xfrm>
            <a:off x="7704000" y="3183120"/>
            <a:ext cx="1773000" cy="3152520"/>
          </a:xfrm>
          <a:prstGeom prst="rect">
            <a:avLst/>
          </a:prstGeom>
          <a:ln>
            <a:noFill/>
          </a:ln>
        </p:spPr>
      </p:pic>
      <p:pic>
        <p:nvPicPr>
          <p:cNvPr id="90" name="" descr=""/>
          <p:cNvPicPr/>
          <p:nvPr/>
        </p:nvPicPr>
        <p:blipFill>
          <a:blip r:embed="rId4"/>
          <a:stretch/>
        </p:blipFill>
        <p:spPr>
          <a:xfrm>
            <a:off x="353520" y="1152000"/>
            <a:ext cx="1806120" cy="3211200"/>
          </a:xfrm>
          <a:prstGeom prst="rect">
            <a:avLst/>
          </a:prstGeom>
          <a:ln>
            <a:noFill/>
          </a:ln>
        </p:spPr>
      </p:pic>
      <p:sp>
        <p:nvSpPr>
          <p:cNvPr id="91" name="CustomShape 2"/>
          <p:cNvSpPr/>
          <p:nvPr/>
        </p:nvSpPr>
        <p:spPr>
          <a:xfrm>
            <a:off x="2304000" y="1224000"/>
            <a:ext cx="25196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Подъемный кран с электрическим приводом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2" name="CustomShape 3"/>
          <p:cNvSpPr/>
          <p:nvPr/>
        </p:nvSpPr>
        <p:spPr>
          <a:xfrm>
            <a:off x="2304000" y="2232000"/>
            <a:ext cx="27356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Вилочный погрузчик состоит из ременной и зубчатой  передачи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3" name="CustomShape 4"/>
          <p:cNvSpPr/>
          <p:nvPr/>
        </p:nvSpPr>
        <p:spPr>
          <a:xfrm>
            <a:off x="2286360" y="3168000"/>
            <a:ext cx="251964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Сортировщик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4" name="CustomShape 5"/>
          <p:cNvSpPr/>
          <p:nvPr/>
        </p:nvSpPr>
        <p:spPr>
          <a:xfrm>
            <a:off x="2304000" y="3533760"/>
            <a:ext cx="2879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Мини завод по переработке «мусора»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5" name="CustomShape 6"/>
          <p:cNvSpPr/>
          <p:nvPr/>
        </p:nvSpPr>
        <p:spPr>
          <a:xfrm>
            <a:off x="4968000" y="3029760"/>
            <a:ext cx="2591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Система управления механизмами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6" name="CustomShape 7"/>
          <p:cNvSpPr/>
          <p:nvPr/>
        </p:nvSpPr>
        <p:spPr>
          <a:xfrm>
            <a:off x="4968000" y="3672000"/>
            <a:ext cx="266364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Бункер для хранения переработанного материала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7" name="CustomShape 8"/>
          <p:cNvSpPr/>
          <p:nvPr/>
        </p:nvSpPr>
        <p:spPr>
          <a:xfrm>
            <a:off x="2304000" y="4365720"/>
            <a:ext cx="2807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Радар для навигации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LibreOffice/6.2.0.3$Windows_x86 LibreOffice_project/98c6a8a1c6c7b144ce3cc729e34964b47ce25d62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2019-04-16T08:26:24Z</dcterms:created>
  <dc:creator/>
  <dc:description/>
  <dc:language>ru-RU</dc:language>
  <cp:lastModifiedBy/>
  <dcterms:modified xsi:type="dcterms:W3CDTF">2019-04-23T21:57:55Z</dcterms:modified>
  <cp:revision>4</cp:revision>
  <dc:subject/>
  <dc:title>Blue Curve</dc:title>
</cp:coreProperties>
</file>