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60" r:id="rId6"/>
    <p:sldId id="262" r:id="rId7"/>
    <p:sldId id="265" r:id="rId8"/>
    <p:sldId id="267" r:id="rId9"/>
    <p:sldId id="273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96752"/>
            <a:ext cx="6408712" cy="518457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</a:t>
            </a:r>
            <a:r>
              <a:rPr lang="ru-RU" sz="5300" b="1" dirty="0" smtClean="0">
                <a:solidFill>
                  <a:srgbClr val="FFFF00"/>
                </a:solidFill>
              </a:rPr>
              <a:t>3</a:t>
            </a:r>
            <a:r>
              <a:rPr lang="en-US" sz="5300" b="1" dirty="0" smtClean="0">
                <a:solidFill>
                  <a:srgbClr val="FFFF00"/>
                </a:solidFill>
              </a:rPr>
              <a:t>D PRINTER</a:t>
            </a:r>
            <a:r>
              <a:rPr lang="en-US" sz="5300" dirty="0" smtClean="0">
                <a:solidFill>
                  <a:srgbClr val="FFFF00"/>
                </a:solidFill>
              </a:rPr>
              <a:t/>
            </a:r>
            <a:br>
              <a:rPr lang="en-US" sz="53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</a:t>
            </a:r>
            <a:r>
              <a:rPr lang="ru-RU" sz="3100" dirty="0" smtClean="0">
                <a:solidFill>
                  <a:srgbClr val="FFFF00"/>
                </a:solidFill>
              </a:rPr>
              <a:t>Выполнил: </a:t>
            </a:r>
            <a:r>
              <a:rPr lang="ru-RU" sz="3100" b="1" dirty="0" smtClean="0">
                <a:solidFill>
                  <a:srgbClr val="FFFF00"/>
                </a:solidFill>
              </a:rPr>
              <a:t>Мартьянов Владимир Максимович</a:t>
            </a: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           Руководитель: </a:t>
            </a:r>
            <a:r>
              <a:rPr lang="ru-RU" sz="2700" dirty="0" smtClean="0">
                <a:solidFill>
                  <a:srgbClr val="FFFF00"/>
                </a:solidFill>
              </a:rPr>
              <a:t>Шабалин Кирилл Владимирович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                                     </a:t>
            </a:r>
            <a:r>
              <a:rPr lang="ru-RU" sz="2700" dirty="0" smtClean="0">
                <a:solidFill>
                  <a:srgbClr val="FFFF00"/>
                </a:solidFill>
              </a:rPr>
              <a:t>Центр робототехники и АСУ Тюменской области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                                         </a:t>
            </a:r>
            <a:r>
              <a:rPr lang="ru-RU" sz="2000" dirty="0" err="1" smtClean="0">
                <a:solidFill>
                  <a:srgbClr val="FFFF00"/>
                </a:solidFill>
              </a:rPr>
              <a:t>г.Тюмень</a:t>
            </a:r>
            <a:r>
              <a:rPr lang="ru-RU" sz="2000" dirty="0" smtClean="0">
                <a:solidFill>
                  <a:srgbClr val="FFFF00"/>
                </a:solidFill>
              </a:rPr>
              <a:t> – </a:t>
            </a:r>
            <a:r>
              <a:rPr lang="ru-RU" sz="2000" dirty="0" smtClean="0">
                <a:solidFill>
                  <a:srgbClr val="FFFF00"/>
                </a:solidFill>
              </a:rPr>
              <a:t>2019 </a:t>
            </a:r>
            <a:r>
              <a:rPr lang="ru-RU" sz="2000" b="1" dirty="0" smtClean="0">
                <a:solidFill>
                  <a:srgbClr val="FFFF00"/>
                </a:solidFill>
              </a:rPr>
              <a:t>г.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7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в завершении я настроил и откалибровал 3</a:t>
            </a:r>
            <a:r>
              <a:rPr lang="en-US" sz="2400" dirty="0" smtClean="0"/>
              <a:t>D</a:t>
            </a:r>
            <a:r>
              <a:rPr lang="ru-RU" sz="2400" dirty="0" smtClean="0"/>
              <a:t> принтер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4818"/>
            <a:ext cx="8772451" cy="4934502"/>
          </a:xfrm>
        </p:spPr>
      </p:pic>
    </p:spTree>
    <p:extLst>
      <p:ext uri="{BB962C8B-B14F-4D97-AF65-F5344CB8AC3E}">
        <p14:creationId xmlns:p14="http://schemas.microsoft.com/office/powerpoint/2010/main" val="2720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бабушке\full_oXSlLR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032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9581" y="1340768"/>
            <a:ext cx="363589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Я - Мартьянов Владимир Максимович, занимаясь робототехникой </a:t>
            </a:r>
            <a:r>
              <a:rPr lang="ru-RU" sz="2400" dirty="0" smtClean="0"/>
              <a:t>третий год</a:t>
            </a:r>
            <a:r>
              <a:rPr lang="ru-RU" sz="2400" dirty="0" smtClean="0"/>
              <a:t>, решил собственными руками создать </a:t>
            </a:r>
            <a:r>
              <a:rPr lang="ru-RU" sz="2400" dirty="0" smtClean="0"/>
              <a:t>устройство </a:t>
            </a:r>
            <a:r>
              <a:rPr lang="ru-RU" sz="2400" dirty="0" smtClean="0"/>
              <a:t>цифровой 3д печати.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5399548" cy="3600400"/>
          </a:xfrm>
        </p:spPr>
      </p:pic>
    </p:spTree>
    <p:extLst>
      <p:ext uri="{BB962C8B-B14F-4D97-AF65-F5344CB8AC3E}">
        <p14:creationId xmlns:p14="http://schemas.microsoft.com/office/powerpoint/2010/main" val="42737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16824" cy="6106690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Перед собой </a:t>
            </a:r>
            <a:r>
              <a:rPr lang="ru-RU" sz="3200" dirty="0" smtClean="0"/>
              <a:t>я </a:t>
            </a:r>
            <a:r>
              <a:rPr lang="ru-RU" sz="3200" dirty="0"/>
              <a:t>поставил ряд задач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1. </a:t>
            </a:r>
            <a:r>
              <a:rPr lang="ru-RU" sz="3200" dirty="0" smtClean="0"/>
              <a:t>Изучить </a:t>
            </a:r>
            <a:r>
              <a:rPr lang="ru-RU" sz="3200" dirty="0"/>
              <a:t>историю появления  и области применения 3D-принтера </a:t>
            </a:r>
            <a:br>
              <a:rPr lang="ru-RU" sz="3200" dirty="0"/>
            </a:br>
            <a:r>
              <a:rPr lang="ru-RU" sz="3200" dirty="0" smtClean="0"/>
              <a:t>2. Начертить </a:t>
            </a:r>
            <a:r>
              <a:rPr lang="ru-RU" sz="3200" dirty="0"/>
              <a:t>модель принтера, собрать механику и электронику </a:t>
            </a:r>
            <a:br>
              <a:rPr lang="ru-RU" sz="3200" dirty="0"/>
            </a:br>
            <a:r>
              <a:rPr lang="ru-RU" sz="3200" dirty="0" smtClean="0"/>
              <a:t>3. Настроить </a:t>
            </a:r>
            <a:r>
              <a:rPr lang="ru-RU" sz="3200" dirty="0"/>
              <a:t>программный код.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76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dirty="0"/>
              <a:t>Вся работа по созданию </a:t>
            </a:r>
            <a:r>
              <a:rPr lang="ru-RU" sz="2400" dirty="0" smtClean="0"/>
              <a:t>3Д модели </a:t>
            </a:r>
            <a:r>
              <a:rPr lang="ru-RU" sz="2400" dirty="0"/>
              <a:t>принтера проходила в программе </a:t>
            </a:r>
            <a:r>
              <a:rPr lang="en-US" sz="2400" dirty="0" smtClean="0"/>
              <a:t>SolidWorks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610175" cy="5387965"/>
          </a:xfrm>
        </p:spPr>
      </p:pic>
    </p:spTree>
    <p:extLst>
      <p:ext uri="{BB962C8B-B14F-4D97-AF65-F5344CB8AC3E}">
        <p14:creationId xmlns:p14="http://schemas.microsoft.com/office/powerpoint/2010/main" val="1055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33265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Вырезал </a:t>
            </a:r>
            <a:r>
              <a:rPr lang="ru-RU" sz="2400" dirty="0" smtClean="0"/>
              <a:t>каретку и стол</a:t>
            </a:r>
            <a:r>
              <a:rPr lang="ru-RU" sz="2400" dirty="0" smtClean="0"/>
              <a:t> </a:t>
            </a:r>
            <a:r>
              <a:rPr lang="ru-RU" sz="2400" dirty="0"/>
              <a:t>на лазерном станке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" y="1010682"/>
            <a:ext cx="4659356" cy="26208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31570"/>
            <a:ext cx="5390930" cy="30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466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Изготовил раму из алюминиевого профиля, и установил на нее стол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99264" cy="47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Закрепил</a:t>
            </a:r>
            <a:r>
              <a:rPr lang="ru-RU" sz="2400" dirty="0" smtClean="0"/>
              <a:t> на раму направляющие профиля, и установил на них каретку.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7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484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Далее я установил экструдер и механизм подачи. Спаял провода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74883"/>
            <a:ext cx="4066852" cy="5422469"/>
          </a:xfrm>
        </p:spPr>
      </p:pic>
    </p:spTree>
    <p:extLst>
      <p:ext uri="{BB962C8B-B14F-4D97-AF65-F5344CB8AC3E}">
        <p14:creationId xmlns:p14="http://schemas.microsoft.com/office/powerpoint/2010/main" val="28432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 нижнюю пластину разместил блок питания и материнскую плату. </a:t>
            </a:r>
            <a:br>
              <a:rPr lang="ru-RU" sz="2800" dirty="0" smtClean="0"/>
            </a:br>
            <a:r>
              <a:rPr lang="ru-RU" sz="2800" dirty="0" smtClean="0"/>
              <a:t>Подключил все элементы управления принтером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384338" cy="4452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18" y="242088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               3D PRINTER          Выполнил: Мартьянов Владимир Максимович             Руководитель: Шабалин Кирилл Владимирович                                       Центр робототехники и АСУ Тюменской области                                                                                                       г.Тюмень – 2019 г.   </vt:lpstr>
      <vt:lpstr>Презентация PowerPoint</vt:lpstr>
      <vt:lpstr>Перед собой я поставил ряд задач: 1. Изучить историю появления  и области применения 3D-принтера  2. Начертить модель принтера, собрать механику и электронику  3. Настроить программный код.  </vt:lpstr>
      <vt:lpstr>Вся работа по созданию 3Д модели принтера проходила в программе SolidWorks</vt:lpstr>
      <vt:lpstr>Презентация PowerPoint</vt:lpstr>
      <vt:lpstr>Презентация PowerPoint</vt:lpstr>
      <vt:lpstr>Закрепил на раму направляющие профиля, и установил на них каретку.</vt:lpstr>
      <vt:lpstr>Далее я установил экструдер и механизм подачи. Спаял провода</vt:lpstr>
      <vt:lpstr>На нижнюю пластину разместил блок питания и материнскую плату.  Подключил все элементы управления принтером</vt:lpstr>
      <vt:lpstr>И в завершении я настроил и откалибровал 3D принтер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PRINTER           Выполнил: Мартьянов Владимир Максимович             Руководитель: Реутов Евгений Степанович                                       ГАУ ДО ТО «ДТиС «Пионер»         г.Тюмень – 2018 г.   </dc:title>
  <dc:creator>Asus</dc:creator>
  <cp:lastModifiedBy>Admin</cp:lastModifiedBy>
  <cp:revision>24</cp:revision>
  <dcterms:created xsi:type="dcterms:W3CDTF">2018-09-20T09:04:51Z</dcterms:created>
  <dcterms:modified xsi:type="dcterms:W3CDTF">2019-04-20T16:43:32Z</dcterms:modified>
</cp:coreProperties>
</file>