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17CF-25A9-41AE-BE4A-BAC7C0FAD186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B6616-9453-409D-9FED-96160C16D71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17CF-25A9-41AE-BE4A-BAC7C0FAD186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B6616-9453-409D-9FED-96160C16D7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17CF-25A9-41AE-BE4A-BAC7C0FAD186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B6616-9453-409D-9FED-96160C16D7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17CF-25A9-41AE-BE4A-BAC7C0FAD186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B6616-9453-409D-9FED-96160C16D71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17CF-25A9-41AE-BE4A-BAC7C0FAD186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B6616-9453-409D-9FED-96160C16D7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17CF-25A9-41AE-BE4A-BAC7C0FAD186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B6616-9453-409D-9FED-96160C16D71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17CF-25A9-41AE-BE4A-BAC7C0FAD186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B6616-9453-409D-9FED-96160C16D71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17CF-25A9-41AE-BE4A-BAC7C0FAD186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B6616-9453-409D-9FED-96160C16D7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17CF-25A9-41AE-BE4A-BAC7C0FAD186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B6616-9453-409D-9FED-96160C16D7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17CF-25A9-41AE-BE4A-BAC7C0FAD186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B6616-9453-409D-9FED-96160C16D7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17CF-25A9-41AE-BE4A-BAC7C0FAD186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B6616-9453-409D-9FED-96160C16D71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01817CF-25A9-41AE-BE4A-BAC7C0FAD186}" type="datetimeFigureOut">
              <a:rPr lang="ru-RU" smtClean="0"/>
              <a:t>16.04.2019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3EB6616-9453-409D-9FED-96160C16D71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3688" y="1988840"/>
            <a:ext cx="57470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Трансформеры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C:\Users\203\Desktop\РобоФинист\logo2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654"/>
            <a:ext cx="1924619" cy="1194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341844" y="6029565"/>
            <a:ext cx="259077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Робофинист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2019</a:t>
            </a:r>
            <a:endParaRPr lang="ru-RU" sz="2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814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9158"/>
            <a:ext cx="6012160" cy="428393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«</a:t>
            </a:r>
            <a:r>
              <a:rPr lang="ru-RU" sz="2400" dirty="0"/>
              <a:t>Шагающий» эффект достигается при помощи лямбда механизма Чебышёва, который преобразует вращательное движение больших моторов в приближенно прямолинейное движение робота</a:t>
            </a:r>
            <a:r>
              <a:rPr lang="ru-RU" sz="2400" dirty="0" smtClean="0"/>
              <a:t>.</a:t>
            </a:r>
            <a:r>
              <a:rPr lang="ru-RU" sz="2400" dirty="0"/>
              <a:t> .  Робот следует по линии при помощи двух датчиков цвета, алгоритм движения пропорциональный. </a:t>
            </a:r>
            <a:endParaRPr lang="ru-RU" sz="2400" dirty="0"/>
          </a:p>
        </p:txBody>
      </p:sp>
      <p:pic>
        <p:nvPicPr>
          <p:cNvPr id="2050" name="Picture 2" descr="C:\Users\203\Desktop\РобоФинист\Фото\IMG_20190415_16044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212976"/>
            <a:ext cx="4832781" cy="36245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203\Desktop\РобоФинист\logo29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654"/>
            <a:ext cx="1924619" cy="1194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203\Desktop\Hoekens_linkage_animated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05064"/>
            <a:ext cx="2162175" cy="21621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30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</TotalTime>
  <Words>41</Words>
  <Application>Microsoft Office PowerPoint</Application>
  <PresentationFormat>Экран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203</dc:creator>
  <cp:lastModifiedBy>203</cp:lastModifiedBy>
  <cp:revision>2</cp:revision>
  <dcterms:created xsi:type="dcterms:W3CDTF">2019-04-16T06:34:52Z</dcterms:created>
  <dcterms:modified xsi:type="dcterms:W3CDTF">2019-04-16T06:48:05Z</dcterms:modified>
</cp:coreProperties>
</file>