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2"/>
  </p:sldMasterIdLst>
  <p:sldIdLst>
    <p:sldId id="256" r:id="rId3"/>
    <p:sldId id="257" r:id="rId4"/>
    <p:sldId id="258" r:id="rId5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>
      <p:cViewPr varScale="1">
        <p:scale>
          <a:sx n="105" d="100"/>
          <a:sy n="105" d="100"/>
        </p:scale>
        <p:origin x="558" y="1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s-ES" dirty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2CBDF-F8EE-466E-B82A-F8278D3AD440}" type="datetimeFigureOut">
              <a:rPr lang="es-ES" smtClean="0"/>
              <a:pPr/>
              <a:t>15/04/2019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5D319-0FE9-4855-B74F-581B376F9F24}" type="slidenum">
              <a:rPr lang="es-ES" smtClean="0"/>
              <a:pPr/>
              <a:t>‹#›</a:t>
            </a:fld>
            <a:endParaRPr lang="es-ES"/>
          </a:p>
        </p:txBody>
      </p:sp>
      <p:pic>
        <p:nvPicPr>
          <p:cNvPr id="7" name="Picture 4" descr="white bar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4869160"/>
            <a:ext cx="7623175" cy="162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2CBDF-F8EE-466E-B82A-F8278D3AD440}" type="datetimeFigureOut">
              <a:rPr lang="es-ES" smtClean="0"/>
              <a:pPr/>
              <a:t>15/04/2019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5D319-0FE9-4855-B74F-581B376F9F24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2CBDF-F8EE-466E-B82A-F8278D3AD440}" type="datetimeFigureOut">
              <a:rPr lang="es-ES" smtClean="0"/>
              <a:pPr/>
              <a:t>15/04/2019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5D319-0FE9-4855-B74F-581B376F9F24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2CBDF-F8EE-466E-B82A-F8278D3AD440}" type="datetimeFigureOut">
              <a:rPr lang="es-ES" smtClean="0"/>
              <a:pPr/>
              <a:t>15/04/2019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5D319-0FE9-4855-B74F-581B376F9F24}" type="slidenum">
              <a:rPr lang="es-ES" smtClean="0"/>
              <a:pPr/>
              <a:t>‹#›</a:t>
            </a:fld>
            <a:endParaRPr lang="es-ES"/>
          </a:p>
        </p:txBody>
      </p:sp>
      <p:pic>
        <p:nvPicPr>
          <p:cNvPr id="9" name="Picture 4" descr="white bar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 flipH="1">
            <a:off x="0" y="908720"/>
            <a:ext cx="8820472" cy="5949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4" descr="white bar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2268760" y="908720"/>
            <a:ext cx="8820472" cy="5949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2CBDF-F8EE-466E-B82A-F8278D3AD440}" type="datetimeFigureOut">
              <a:rPr lang="es-ES" smtClean="0"/>
              <a:pPr/>
              <a:t>15/04/2019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5D319-0FE9-4855-B74F-581B376F9F24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2CBDF-F8EE-466E-B82A-F8278D3AD440}" type="datetimeFigureOut">
              <a:rPr lang="es-ES" smtClean="0"/>
              <a:pPr/>
              <a:t>15/04/2019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5D319-0FE9-4855-B74F-581B376F9F24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2CBDF-F8EE-466E-B82A-F8278D3AD440}" type="datetimeFigureOut">
              <a:rPr lang="es-ES" smtClean="0"/>
              <a:pPr/>
              <a:t>15/04/2019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5D319-0FE9-4855-B74F-581B376F9F24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2CBDF-F8EE-466E-B82A-F8278D3AD440}" type="datetimeFigureOut">
              <a:rPr lang="es-ES" smtClean="0"/>
              <a:pPr/>
              <a:t>15/04/2019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5D319-0FE9-4855-B74F-581B376F9F24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2CBDF-F8EE-466E-B82A-F8278D3AD440}" type="datetimeFigureOut">
              <a:rPr lang="es-ES" smtClean="0"/>
              <a:pPr/>
              <a:t>15/04/2019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5D319-0FE9-4855-B74F-581B376F9F24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2CBDF-F8EE-466E-B82A-F8278D3AD440}" type="datetimeFigureOut">
              <a:rPr lang="es-ES" smtClean="0"/>
              <a:pPr/>
              <a:t>15/04/2019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5D319-0FE9-4855-B74F-581B376F9F24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2CBDF-F8EE-466E-B82A-F8278D3AD440}" type="datetimeFigureOut">
              <a:rPr lang="es-ES" smtClean="0"/>
              <a:pPr/>
              <a:t>15/04/2019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5D319-0FE9-4855-B74F-581B376F9F24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6 Imagen" descr="BinaryCode.jpg"/>
          <p:cNvPicPr>
            <a:picLocks noChangeAspect="1"/>
          </p:cNvPicPr>
          <p:nvPr userDrawn="1"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C2CBDF-F8EE-466E-B82A-F8278D3AD440}" type="datetimeFigureOut">
              <a:rPr lang="es-ES" smtClean="0"/>
              <a:pPr/>
              <a:t>15/04/2019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D5D319-0FE9-4855-B74F-581B376F9F24}" type="slidenum">
              <a:rPr lang="es-ES" smtClean="0"/>
              <a:pPr/>
              <a:t>‹#›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187624" y="29598"/>
            <a:ext cx="6500228" cy="747514"/>
          </a:xfrm>
        </p:spPr>
        <p:txBody>
          <a:bodyPr>
            <a:noAutofit/>
          </a:bodyPr>
          <a:lstStyle/>
          <a:p>
            <a:r>
              <a:rPr lang="ru-RU" b="1" dirty="0">
                <a:solidFill>
                  <a:schemeClr val="accent6">
                    <a:lumMod val="75000"/>
                  </a:schemeClr>
                </a:solidFill>
              </a:rPr>
              <a:t>Наша команда</a:t>
            </a:r>
            <a:endParaRPr lang="es-ES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08757" y="768274"/>
            <a:ext cx="3782555" cy="34290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5580112" y="4289619"/>
            <a:ext cx="313637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solidFill>
                  <a:schemeClr val="accent6">
                    <a:lumMod val="75000"/>
                  </a:schemeClr>
                </a:solidFill>
              </a:rPr>
              <a:t>Белый Андрей</a:t>
            </a:r>
            <a:endParaRPr lang="ru-RU" sz="36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67544" y="4275213"/>
            <a:ext cx="43204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chemeClr val="accent6">
                    <a:lumMod val="75000"/>
                  </a:schemeClr>
                </a:solidFill>
              </a:rPr>
              <a:t>Есипенко Никита</a:t>
            </a:r>
            <a:endParaRPr lang="ru-RU" sz="3600" b="1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Наш робот «</a:t>
            </a:r>
            <a:r>
              <a:rPr lang="ru-RU" b="1" dirty="0" err="1" smtClean="0">
                <a:solidFill>
                  <a:schemeClr val="accent6">
                    <a:lumMod val="75000"/>
                  </a:schemeClr>
                </a:solidFill>
              </a:rPr>
              <a:t>Брейншторм</a:t>
            </a: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»</a:t>
            </a:r>
            <a:endParaRPr lang="es-ES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3688" y="1556792"/>
            <a:ext cx="5436096" cy="407707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3428" y="-73662"/>
            <a:ext cx="8229600" cy="1143000"/>
          </a:xfrm>
        </p:spPr>
        <p:txBody>
          <a:bodyPr/>
          <a:lstStyle/>
          <a:p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Стремимся к победе!</a:t>
            </a:r>
            <a:endParaRPr lang="ru-RU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1"/>
            <a:ext cx="8686800" cy="1468760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Ссылка на видео выполнения роботом задания</a:t>
            </a:r>
          </a:p>
          <a:p>
            <a:pPr marL="0" indent="0">
              <a:buNone/>
            </a:pPr>
            <a:r>
              <a:rPr lang="en-US" dirty="0" smtClean="0"/>
              <a:t>https</a:t>
            </a:r>
            <a:r>
              <a:rPr lang="en-US" dirty="0"/>
              <a:t>://youtu.be/XGVwM5bthAo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2411760" y="5301208"/>
            <a:ext cx="417293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solidFill>
                  <a:schemeClr val="accent6">
                    <a:lumMod val="75000"/>
                  </a:schemeClr>
                </a:solidFill>
              </a:rPr>
              <a:t>Спасибо за внимание!</a:t>
            </a:r>
            <a:endParaRPr lang="ru-RU" sz="3200" b="1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058108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8440EE83-CFA0-4EF0-B46C-DE0CA864A9A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Шаблон оформления Двоичный туннель</Template>
  <TotalTime>15</TotalTime>
  <Words>28</Words>
  <Application>Microsoft Office PowerPoint</Application>
  <PresentationFormat>Экран (4:3)</PresentationFormat>
  <Paragraphs>8</Paragraphs>
  <Slides>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6" baseType="lpstr">
      <vt:lpstr>Arial</vt:lpstr>
      <vt:lpstr>Calibri</vt:lpstr>
      <vt:lpstr>Tema de Office</vt:lpstr>
      <vt:lpstr>Наша команда</vt:lpstr>
      <vt:lpstr>Наш робот «Брейншторм»</vt:lpstr>
      <vt:lpstr>Стремимся к победе!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Наша команда</dc:title>
  <dc:creator>Андрей</dc:creator>
  <cp:keywords/>
  <cp:lastModifiedBy>Андрей</cp:lastModifiedBy>
  <cp:revision>3</cp:revision>
  <dcterms:created xsi:type="dcterms:W3CDTF">2019-04-15T18:02:41Z</dcterms:created>
  <dcterms:modified xsi:type="dcterms:W3CDTF">2019-04-15T18:18:39Z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TC023897419991</vt:lpwstr>
  </property>
</Properties>
</file>