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9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92" autoAdjust="0"/>
    <p:restoredTop sz="94660"/>
  </p:normalViewPr>
  <p:slideViewPr>
    <p:cSldViewPr>
      <p:cViewPr varScale="1">
        <p:scale>
          <a:sx n="84" d="100"/>
          <a:sy n="84" d="100"/>
        </p:scale>
        <p:origin x="4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15.04.2019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15.04.2019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15.04.2019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15.04.2019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75856" y="260648"/>
            <a:ext cx="586814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Министерство образования и науки УР</a:t>
            </a:r>
          </a:p>
          <a:p>
            <a:pPr algn="ctr"/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Управление образования Администрации города Ижевска</a:t>
            </a:r>
          </a:p>
          <a:p>
            <a:pPr algn="ctr"/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Муниципальное бюджетное образовательное учреждение</a:t>
            </a:r>
          </a:p>
          <a:p>
            <a:pPr algn="ctr"/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дополнительного образования «Дворец детского (юношеского) творчества»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011122" y="2792831"/>
            <a:ext cx="4572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Авторы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Логинов Сергей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Пономарёв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Никита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Руководитель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Азиатцева Алена Вениаминовна,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педагог дополнительного образования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Чернов Павел Михайлович,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педагог дополнительного образования</a:t>
            </a:r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83568" y="1772815"/>
            <a:ext cx="8352928" cy="646331"/>
          </a:xfrm>
          <a:prstGeom prst="rect">
            <a:avLst/>
          </a:prstGeom>
          <a:noFill/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Команда «</a:t>
            </a:r>
            <a:r>
              <a:rPr lang="en-US" sz="3600" b="1" dirty="0" smtClean="0">
                <a:solidFill>
                  <a:srgbClr val="FF0000"/>
                </a:solidFill>
              </a:rPr>
              <a:t>Robo</a:t>
            </a:r>
            <a:r>
              <a:rPr lang="ru-RU" sz="3600" b="1" dirty="0" smtClean="0">
                <a:solidFill>
                  <a:srgbClr val="FF0000"/>
                </a:solidFill>
              </a:rPr>
              <a:t>Сфера 1.0» </a:t>
            </a:r>
            <a:r>
              <a:rPr lang="ru-RU" sz="3600" b="1" dirty="0" smtClean="0">
                <a:solidFill>
                  <a:srgbClr val="FF0000"/>
                </a:solidFill>
              </a:rPr>
              <a:t>представляет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-612576" y="2419146"/>
            <a:ext cx="52565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              </a:t>
            </a:r>
            <a:r>
              <a:rPr lang="ru-RU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Робот-газонокосилка                         		</a:t>
            </a:r>
            <a:r>
              <a:rPr lang="en-US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“Mower System”</a:t>
            </a:r>
            <a:endParaRPr lang="ru-RU" sz="36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45" b="28992"/>
          <a:stretch/>
        </p:blipFill>
        <p:spPr>
          <a:xfrm>
            <a:off x="1403648" y="3649163"/>
            <a:ext cx="2592288" cy="29363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355976" y="260648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</a:t>
            </a:r>
            <a:r>
              <a:rPr lang="ru-RU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Робот-газонокосилка                             	</a:t>
            </a:r>
            <a:r>
              <a:rPr lang="en-US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n-US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Mower System”</a:t>
            </a:r>
            <a:endParaRPr lang="ru-RU" sz="2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512" y="1772816"/>
            <a:ext cx="8496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Проблема : </a:t>
            </a:r>
            <a:r>
              <a:rPr lang="ru-RU" dirty="0" smtClean="0"/>
              <a:t>стрижка больших газонов финансово и физически затратная. 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2142148"/>
            <a:ext cx="7272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Цель: разработать робота, который сможет без участия человека </a:t>
            </a:r>
            <a:r>
              <a:rPr lang="ru-RU" dirty="0"/>
              <a:t>с</a:t>
            </a:r>
            <a:r>
              <a:rPr lang="ru-RU" dirty="0" smtClean="0"/>
              <a:t>косить газон большого размера.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79512" y="3717032"/>
            <a:ext cx="72728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Задачи: 1.Подобрать подходящий корпус.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2.Выбрать подходящую плату.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3.Определиться с моторами.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79512" y="2788479"/>
            <a:ext cx="73448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Актуальность : в настоящее время многие переезжают жить из города в коттеджи , и хотят иметь красивый газон. Но ухаживать за ним у них нет времени . Тогда им поможет робот-газонокосилка.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4572000" y="3933056"/>
            <a:ext cx="475252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Наш проект состоит из:</a:t>
            </a:r>
          </a:p>
          <a:p>
            <a:r>
              <a:rPr lang="ru-RU" dirty="0" smtClean="0"/>
              <a:t>Платы </a:t>
            </a:r>
            <a:r>
              <a:rPr lang="en-US" dirty="0" smtClean="0"/>
              <a:t>Arduino “Strela”</a:t>
            </a:r>
          </a:p>
          <a:p>
            <a:r>
              <a:rPr lang="ru-RU" dirty="0" smtClean="0"/>
              <a:t>Двух шаговых двигателей «</a:t>
            </a:r>
            <a:r>
              <a:rPr lang="en-US" dirty="0" smtClean="0"/>
              <a:t>em323</a:t>
            </a:r>
            <a:r>
              <a:rPr lang="ru-RU" dirty="0" smtClean="0"/>
              <a:t>»</a:t>
            </a:r>
            <a:endParaRPr lang="en-US" dirty="0" smtClean="0"/>
          </a:p>
          <a:p>
            <a:r>
              <a:rPr lang="ru-RU" dirty="0" smtClean="0"/>
              <a:t>Драйвера моторов на основе платы </a:t>
            </a:r>
            <a:r>
              <a:rPr lang="en-US" dirty="0" smtClean="0"/>
              <a:t>L</a:t>
            </a:r>
            <a:r>
              <a:rPr lang="ru-RU" dirty="0" smtClean="0"/>
              <a:t>298</a:t>
            </a:r>
            <a:r>
              <a:rPr lang="en-US" dirty="0" smtClean="0"/>
              <a:t>n</a:t>
            </a:r>
          </a:p>
          <a:p>
            <a:r>
              <a:rPr lang="ru-RU" dirty="0" smtClean="0"/>
              <a:t>Двенадцати см светодиодной ленты</a:t>
            </a:r>
          </a:p>
          <a:p>
            <a:r>
              <a:rPr lang="ru-RU" dirty="0" smtClean="0"/>
              <a:t>Серво мотора для скоса травы</a:t>
            </a:r>
          </a:p>
          <a:p>
            <a:r>
              <a:rPr lang="ru-RU" dirty="0" smtClean="0"/>
              <a:t>Датчика температуры и влажности </a:t>
            </a:r>
            <a:r>
              <a:rPr lang="en-US" dirty="0" smtClean="0"/>
              <a:t>DHT</a:t>
            </a:r>
            <a:r>
              <a:rPr lang="ru-RU" dirty="0" smtClean="0"/>
              <a:t>-11</a:t>
            </a:r>
          </a:p>
          <a:p>
            <a:r>
              <a:rPr lang="ru-RU" dirty="0" smtClean="0"/>
              <a:t>Датчика освещённости</a:t>
            </a:r>
          </a:p>
          <a:p>
            <a:r>
              <a:rPr lang="ru-RU" dirty="0" smtClean="0"/>
              <a:t>Трёх ультразвуковых дальномеров</a:t>
            </a:r>
          </a:p>
          <a:p>
            <a:r>
              <a:rPr lang="ru-RU" dirty="0" smtClean="0"/>
              <a:t>Корпуса от пылесоса</a:t>
            </a:r>
          </a:p>
        </p:txBody>
      </p:sp>
      <p:pic>
        <p:nvPicPr>
          <p:cNvPr id="8" name="Рисунок 7" descr="https://pp.userapi.com/c851020/v851020207/ff942/jQpD71IJFZc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11" t="7389" r="10344" b="16872"/>
          <a:stretch/>
        </p:blipFill>
        <p:spPr bwMode="auto">
          <a:xfrm rot="5400000">
            <a:off x="1674922" y="4276338"/>
            <a:ext cx="1815586" cy="268242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274526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788024" y="188640"/>
            <a:ext cx="369823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Робот-газонокосилка                             </a:t>
            </a:r>
            <a:r>
              <a:rPr lang="en-US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n-US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Mower System”</a:t>
            </a:r>
            <a:endParaRPr lang="ru-RU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52967" y="2144595"/>
            <a:ext cx="316835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Выбор платы пал на </a:t>
            </a:r>
            <a:r>
              <a:rPr lang="en-US" dirty="0" smtClean="0"/>
              <a:t>Arduino </a:t>
            </a:r>
            <a:r>
              <a:rPr lang="ru-RU" dirty="0" smtClean="0"/>
              <a:t>«</a:t>
            </a:r>
            <a:r>
              <a:rPr lang="en-US" dirty="0"/>
              <a:t>S</a:t>
            </a:r>
            <a:r>
              <a:rPr lang="en-US" dirty="0" smtClean="0"/>
              <a:t>trela</a:t>
            </a:r>
            <a:r>
              <a:rPr lang="ru-RU" dirty="0" smtClean="0"/>
              <a:t>».У этой платы достаточное количество </a:t>
            </a:r>
            <a:r>
              <a:rPr lang="ru-RU" dirty="0" smtClean="0"/>
              <a:t>пинов</a:t>
            </a:r>
            <a:r>
              <a:rPr lang="ru-RU" dirty="0" smtClean="0"/>
              <a:t> для подключений всех нужных нам датчиков, а также она имеет на борту встроенный </a:t>
            </a:r>
            <a:r>
              <a:rPr lang="en-US" dirty="0" smtClean="0"/>
              <a:t>DC-DC motor controller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539552" y="1914736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/>
              <a:t>Задача </a:t>
            </a:r>
            <a:r>
              <a:rPr lang="en-US" b="1" i="1" dirty="0" smtClean="0"/>
              <a:t>#1</a:t>
            </a:r>
            <a:endParaRPr lang="ru-RU" b="1" i="1" dirty="0"/>
          </a:p>
        </p:txBody>
      </p:sp>
      <p:sp>
        <p:nvSpPr>
          <p:cNvPr id="17" name="TextBox 16"/>
          <p:cNvSpPr txBox="1"/>
          <p:nvPr/>
        </p:nvSpPr>
        <p:spPr>
          <a:xfrm>
            <a:off x="5535285" y="1928895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/>
              <a:t>Задача </a:t>
            </a:r>
            <a:r>
              <a:rPr lang="en-US" b="1" i="1" dirty="0" smtClean="0"/>
              <a:t>#2</a:t>
            </a:r>
            <a:endParaRPr lang="ru-RU" b="1" i="1" dirty="0"/>
          </a:p>
        </p:txBody>
      </p:sp>
      <p:sp>
        <p:nvSpPr>
          <p:cNvPr id="2" name="TextBox 1"/>
          <p:cNvSpPr txBox="1"/>
          <p:nvPr/>
        </p:nvSpPr>
        <p:spPr>
          <a:xfrm>
            <a:off x="251520" y="2420888"/>
            <a:ext cx="30243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 качестве корпуса для нашего роботы мы выбрали старый пылесос . У него уже есть большие колёса которые обеспечат нам хорошую проходимость.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277000" y="3920727"/>
            <a:ext cx="11817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/>
              <a:t>Задача </a:t>
            </a:r>
            <a:r>
              <a:rPr lang="en-US" b="1" i="1" dirty="0" smtClean="0"/>
              <a:t>#</a:t>
            </a:r>
            <a:r>
              <a:rPr lang="ru-RU" b="1" i="1" dirty="0" smtClean="0"/>
              <a:t>3</a:t>
            </a:r>
            <a:endParaRPr lang="ru-RU" b="1" i="1" dirty="0"/>
          </a:p>
        </p:txBody>
      </p:sp>
      <p:sp>
        <p:nvSpPr>
          <p:cNvPr id="6" name="TextBox 5"/>
          <p:cNvSpPr txBox="1"/>
          <p:nvPr/>
        </p:nvSpPr>
        <p:spPr>
          <a:xfrm>
            <a:off x="2051720" y="4175214"/>
            <a:ext cx="338437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 качестве моторов которые будут приводить в движение нашего робота мы выбрали шаговые двигатели </a:t>
            </a:r>
            <a:r>
              <a:rPr lang="en-US" dirty="0" smtClean="0"/>
              <a:t>em-323</a:t>
            </a:r>
            <a:r>
              <a:rPr lang="ru-RU" dirty="0" smtClean="0"/>
              <a:t>.</a:t>
            </a:r>
          </a:p>
          <a:p>
            <a:r>
              <a:rPr lang="ru-RU" dirty="0" smtClean="0"/>
              <a:t>Мотором на которые будет крепиться нож для скоса травы стал обычный сервомотор.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2411760" y="6211669"/>
            <a:ext cx="49685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C00000"/>
                </a:solidFill>
              </a:rPr>
              <a:t>Спасибо за внимание!!!</a:t>
            </a:r>
            <a:endParaRPr lang="ru-RU" sz="3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663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2533</TotalTime>
  <Words>281</Words>
  <Application>Microsoft Office PowerPoint</Application>
  <PresentationFormat>Экран (4:3)</PresentationFormat>
  <Paragraphs>40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Алёна</dc:creator>
  <cp:lastModifiedBy>Loginova Anna</cp:lastModifiedBy>
  <cp:revision>109</cp:revision>
  <dcterms:created xsi:type="dcterms:W3CDTF">2017-09-06T09:18:07Z</dcterms:created>
  <dcterms:modified xsi:type="dcterms:W3CDTF">2019-04-15T17:44:55Z</dcterms:modified>
</cp:coreProperties>
</file>