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>
        <p:scale>
          <a:sx n="100" d="100"/>
          <a:sy n="100" d="100"/>
        </p:scale>
        <p:origin x="211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:\1\Фотографии\31.08.2017 Робототехники\DSC00086.JPG"/>
          <p:cNvPicPr>
            <a:picLocks noChangeAspect="1" noChangeArrowheads="1"/>
          </p:cNvPicPr>
          <p:nvPr/>
        </p:nvPicPr>
        <p:blipFill>
          <a:blip r:embed="rId2" cstate="print"/>
          <a:srcRect l="30609" t="18854" r="10306"/>
          <a:stretch>
            <a:fillRect/>
          </a:stretch>
        </p:blipFill>
        <p:spPr bwMode="auto">
          <a:xfrm>
            <a:off x="7020272" y="1666749"/>
            <a:ext cx="1968593" cy="179862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7" name="Picture 3" descr="H:\1\Фотографии\31.08.2017 Робототехники\DSC00193.JPG"/>
          <p:cNvPicPr>
            <a:picLocks noChangeAspect="1" noChangeArrowheads="1"/>
          </p:cNvPicPr>
          <p:nvPr/>
        </p:nvPicPr>
        <p:blipFill>
          <a:blip r:embed="rId3" cstate="print"/>
          <a:srcRect l="39598" t="27286" r="7725"/>
          <a:stretch>
            <a:fillRect/>
          </a:stretch>
        </p:blipFill>
        <p:spPr bwMode="auto">
          <a:xfrm>
            <a:off x="179512" y="1658601"/>
            <a:ext cx="1886558" cy="173242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Прямоугольник 2"/>
          <p:cNvSpPr/>
          <p:nvPr/>
        </p:nvSpPr>
        <p:spPr>
          <a:xfrm>
            <a:off x="2408005" y="1530459"/>
            <a:ext cx="4270335" cy="30931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9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Проект </a:t>
            </a:r>
          </a:p>
          <a:p>
            <a:pPr algn="ctr"/>
            <a:r>
              <a:rPr lang="ru-RU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Акупунктурный</a:t>
            </a:r>
            <a:r>
              <a:rPr lang="ru-RU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</a:p>
          <a:p>
            <a:pPr algn="ctr"/>
            <a:r>
              <a:rPr lang="ru-RU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Электростимулято</a:t>
            </a:r>
            <a:endParaRPr lang="ru-RU" sz="39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ШО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’</a:t>
            </a:r>
            <a:r>
              <a:rPr lang="ru-RU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</a:t>
            </a:r>
          </a:p>
          <a:p>
            <a:pPr algn="ctr"/>
            <a:r>
              <a:rPr lang="ru-RU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260648"/>
            <a:ext cx="58681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Министерство образования и науки УР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Управление образования Администрации города Ижевска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образовательное учреждение</a:t>
            </a:r>
          </a:p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дополнительного образования «Дворец детского (юношеского) творчества»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4005064"/>
            <a:ext cx="457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обучающиеся МБОУ ДО ДД(Ю)Т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Орлов Никита, Лапин Михаил,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Руководители: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Азиатцева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Алена Вениаминовна,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 дополнительного образования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Чернов Павел Михайлович,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дополнительного образования</a:t>
            </a:r>
          </a:p>
          <a:p>
            <a:endParaRPr lang="ru-RU" dirty="0"/>
          </a:p>
        </p:txBody>
      </p:sp>
      <p:pic>
        <p:nvPicPr>
          <p:cNvPr id="1026" name="Picture 2" descr="https://pp.userapi.com/c847217/v847217762/1d49d0/rbXR1D86K94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35" t="-3225" r="1235" b="4729"/>
          <a:stretch/>
        </p:blipFill>
        <p:spPr bwMode="auto">
          <a:xfrm>
            <a:off x="179512" y="3965509"/>
            <a:ext cx="1865033" cy="2198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pp.userapi.com/c845324/v845324762/1e7790/nWz8WCyZeWs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35" b="18993"/>
          <a:stretch/>
        </p:blipFill>
        <p:spPr bwMode="auto">
          <a:xfrm>
            <a:off x="2847895" y="4509120"/>
            <a:ext cx="1750192" cy="165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5736" y="116632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Акупунктурный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электростимулятор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1" r="296" b="6932"/>
          <a:stretch/>
        </p:blipFill>
        <p:spPr>
          <a:xfrm>
            <a:off x="0" y="2564904"/>
            <a:ext cx="4271669" cy="345638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447610" y="639852"/>
            <a:ext cx="1476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ШО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’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3706" y="199371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Схема работы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300192" y="1993710"/>
            <a:ext cx="2553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Сайт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1026" name="Picture 2" descr="https://pp.userapi.com/c846216/v846216298/1e330b/L7aYUU3Rva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669" y="2720784"/>
            <a:ext cx="4756940" cy="3300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0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11530" y="-144463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AutoShape 4" descr="ÐÐ°ÑÑÐ¸Ð½ÐºÐ¸ Ð¿Ð¾ Ð·Ð°Ð¿ÑÐ¾ÑÑ Ð¿Ð¾Ð³ÑÐµÐ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987824" y="1772816"/>
            <a:ext cx="41609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Мобильное приложение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21517" y="136570"/>
            <a:ext cx="6022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Акупунктурный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электростимулятор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73763" y="756157"/>
            <a:ext cx="1317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ШО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’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306732"/>
            <a:ext cx="2145109" cy="381352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322959"/>
            <a:ext cx="2135981" cy="37973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273326"/>
            <a:ext cx="2449350" cy="389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52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3755</TotalTime>
  <Words>77</Words>
  <Application>Microsoft Office PowerPoint</Application>
  <PresentationFormat>Экран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Алёна</dc:creator>
  <cp:lastModifiedBy>Nikita Orlov</cp:lastModifiedBy>
  <cp:revision>101</cp:revision>
  <dcterms:created xsi:type="dcterms:W3CDTF">2017-09-06T09:18:07Z</dcterms:created>
  <dcterms:modified xsi:type="dcterms:W3CDTF">2019-04-11T14:23:08Z</dcterms:modified>
</cp:coreProperties>
</file>