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</p:grpSp>
      <p:sp>
        <p:nvSpPr>
          <p:cNvPr id="327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27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85DF5A0-C60C-46A3-A647-9A80D952A6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AC04B-EC80-4501-B4C8-901C45B958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176A2-1327-4251-9AD4-AD3C0BB9F6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5F1D1-BD0A-471F-B7E6-4776C1A632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182A0-1CC2-4605-AC26-A38C41DBFF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2E031F-140C-484B-911F-DC305D3E97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ED2FD-8C2C-48E6-AC2B-C96FE93EE3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875DF-66E5-4D5F-A186-FA9B23D5AD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5B489-6197-4D87-A0A0-62C4359017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9617C-8E27-4EBB-9674-5A3BA17729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BFE2D-232B-496C-A708-1B081AC8E3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31747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1748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1749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1750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1751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</p:grpSp>
      <p:sp>
        <p:nvSpPr>
          <p:cNvPr id="409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75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5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5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4E0059DA-E42F-46F2-97BB-6D2A63BF6D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103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844675"/>
            <a:ext cx="7772400" cy="2663825"/>
          </a:xfrm>
        </p:spPr>
        <p:txBody>
          <a:bodyPr/>
          <a:lstStyle/>
          <a:p>
            <a:pPr algn="l" eaLnBrk="1" hangingPunct="1"/>
            <a:r>
              <a:rPr lang="ru-RU" sz="4800" b="1" smtClean="0">
                <a:solidFill>
                  <a:srgbClr val="000099"/>
                </a:solidFill>
              </a:rPr>
              <a:t>Зубастик.</a:t>
            </a:r>
            <a:r>
              <a:rPr lang="ru-RU" sz="4800" smtClean="0">
                <a:solidFill>
                  <a:srgbClr val="000099"/>
                </a:solidFill>
              </a:rPr>
              <a:t> </a:t>
            </a:r>
            <a:br>
              <a:rPr lang="ru-RU" sz="4800" smtClean="0">
                <a:solidFill>
                  <a:srgbClr val="000099"/>
                </a:solidFill>
              </a:rPr>
            </a:br>
            <a:r>
              <a:rPr lang="ru-RU" sz="4800" smtClean="0">
                <a:solidFill>
                  <a:srgbClr val="000099"/>
                </a:solidFill>
              </a:rPr>
              <a:t>Робот, который помогает ухаживать за зубами.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1050" y="3500438"/>
            <a:ext cx="6400800" cy="1752600"/>
          </a:xfrm>
        </p:spPr>
        <p:txBody>
          <a:bodyPr/>
          <a:lstStyle/>
          <a:p>
            <a:pPr eaLnBrk="1" hangingPunct="1"/>
            <a:r>
              <a:rPr lang="ru-RU" smtClean="0"/>
              <a:t>.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900113" y="5075238"/>
            <a:ext cx="7993062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060700"/>
            <a:r>
              <a:rPr lang="ru-RU" b="1">
                <a:solidFill>
                  <a:srgbClr val="CC0000"/>
                </a:solidFill>
              </a:rPr>
              <a:t>Выполнили:</a:t>
            </a:r>
            <a:r>
              <a:rPr lang="ru-RU">
                <a:solidFill>
                  <a:srgbClr val="CC0000"/>
                </a:solidFill>
              </a:rPr>
              <a:t> Михайлов Артём,</a:t>
            </a:r>
          </a:p>
          <a:p>
            <a:pPr indent="3060700"/>
            <a:r>
              <a:rPr lang="ru-RU">
                <a:solidFill>
                  <a:srgbClr val="CC0000"/>
                </a:solidFill>
              </a:rPr>
              <a:t>Потехина Кира</a:t>
            </a:r>
          </a:p>
          <a:p>
            <a:pPr indent="3060700"/>
            <a:r>
              <a:rPr lang="ru-RU" b="1">
                <a:solidFill>
                  <a:srgbClr val="CC0000"/>
                </a:solidFill>
              </a:rPr>
              <a:t>Руководитель</a:t>
            </a:r>
            <a:r>
              <a:rPr lang="ru-RU">
                <a:solidFill>
                  <a:srgbClr val="CC0000"/>
                </a:solidFill>
              </a:rPr>
              <a:t>: Егорова Ольга Николаевна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2" cstate="print"/>
          <a:srcRect t="4925"/>
          <a:stretch>
            <a:fillRect/>
          </a:stretch>
        </p:blipFill>
        <p:spPr bwMode="auto">
          <a:xfrm>
            <a:off x="171129" y="260648"/>
            <a:ext cx="8746499" cy="6374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340768"/>
            <a:ext cx="8229600" cy="4530725"/>
          </a:xfrm>
        </p:spPr>
        <p:txBody>
          <a:bodyPr/>
          <a:lstStyle/>
          <a:p>
            <a:pPr eaLnBrk="1" hangingPunct="1"/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Цель: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создать модель робота-друга и помощника при чистке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зубов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Задачи и этапы работы:</a:t>
            </a:r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     Изучение информации о правильном уходе за зубами</a:t>
            </a:r>
          </a:p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     Собрать модель робота, который помогает ухаживать за зубами</a:t>
            </a:r>
          </a:p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     Программирование робота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дяные знаки">
  <a:themeElements>
    <a:clrScheme name="Водяные знак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Водяные знаки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одяные знак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232</TotalTime>
  <Words>17</Words>
  <Application>Microsoft Office PowerPoint</Application>
  <PresentationFormat>Экран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Wingdings</vt:lpstr>
      <vt:lpstr>Calibri</vt:lpstr>
      <vt:lpstr>Times New Roman</vt:lpstr>
      <vt:lpstr>Водяные знаки</vt:lpstr>
      <vt:lpstr>Зубастик.  Робот, который помогает ухаживать за зубами.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Зубастик.  Робот, который помогает ухаживать за зубами.</dc:title>
  <dc:creator>Анна</dc:creator>
  <cp:lastModifiedBy>Windows User</cp:lastModifiedBy>
  <cp:revision>15</cp:revision>
  <dcterms:created xsi:type="dcterms:W3CDTF">2018-04-22T15:47:17Z</dcterms:created>
  <dcterms:modified xsi:type="dcterms:W3CDTF">2019-04-12T07:02:28Z</dcterms:modified>
</cp:coreProperties>
</file>