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56" r:id="rId2"/>
    <p:sldId id="267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 varScale="1">
        <p:scale>
          <a:sx n="75" d="100"/>
          <a:sy n="75" d="100"/>
        </p:scale>
        <p:origin x="10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4T23:21:22.178" idx="1">
    <p:pos x="1384" y="187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B2B88-458E-49E9-B870-C2D14A92F0F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2908-C76B-4F3B-989B-0F08EAB1B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2908-C76B-4F3B-989B-0F08EAB1B8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7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1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0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2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4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3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7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FF2F-B8B1-448B-947A-AC886DA75DCA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1371-A44F-4D73-A131-30443FA68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409" y="44625"/>
            <a:ext cx="7772400" cy="860032"/>
          </a:xfrm>
        </p:spPr>
        <p:txBody>
          <a:bodyPr/>
          <a:lstStyle/>
          <a:p>
            <a:pPr algn="just"/>
            <a:r>
              <a:rPr lang="ru-RU" dirty="0" smtClean="0"/>
              <a:t>Робот конвейер и пресс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59832" y="3501008"/>
            <a:ext cx="28803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3508" y="6413423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Разработчик Васильев Андрей, 10 лет, ученик 3 класса.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87766" y="1212063"/>
            <a:ext cx="145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ведущий вал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948264" y="2132856"/>
            <a:ext cx="189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мотор конвейера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67071" y="4603931"/>
            <a:ext cx="73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пресс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580112" y="5787262"/>
            <a:ext cx="184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лента конвейера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3587" y="3829108"/>
            <a:ext cx="16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моторы пресса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919851" y="4198440"/>
            <a:ext cx="17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контроллер </a:t>
            </a:r>
            <a:r>
              <a:rPr lang="en-US" dirty="0" smtClean="0"/>
              <a:t>NXT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852936"/>
            <a:ext cx="207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датчик контроля положения пресса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3509" y="2276872"/>
            <a:ext cx="2060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вертикальная </a:t>
            </a:r>
            <a:r>
              <a:rPr lang="ru-RU" dirty="0" err="1" smtClean="0"/>
              <a:t>зубчато</a:t>
            </a:r>
            <a:r>
              <a:rPr lang="ru-RU" dirty="0" smtClean="0"/>
              <a:t>-реечная передача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4971" y="1412776"/>
            <a:ext cx="189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регулируемые по высоте опоры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527126" y="5649051"/>
            <a:ext cx="357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отладки равномерного натяжения ленты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4876" b="13225"/>
          <a:stretch/>
        </p:blipFill>
        <p:spPr>
          <a:xfrm>
            <a:off x="2318984" y="819884"/>
            <a:ext cx="4125224" cy="4486047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5292080" y="1437379"/>
            <a:ext cx="1828154" cy="407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292080" y="2132856"/>
            <a:ext cx="1656184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5292080" y="2852936"/>
            <a:ext cx="136815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203555" y="2996952"/>
            <a:ext cx="3080413" cy="1720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600609" y="5265204"/>
            <a:ext cx="979503" cy="684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084168" y="4086073"/>
            <a:ext cx="1167364" cy="188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511660" y="3284984"/>
            <a:ext cx="140415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511660" y="3284984"/>
            <a:ext cx="428447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43978" y="2564904"/>
            <a:ext cx="196392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511660" y="1844824"/>
            <a:ext cx="234026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15816" y="5166484"/>
            <a:ext cx="820697" cy="482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843341" y="1052736"/>
            <a:ext cx="2656651" cy="159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292080" y="3664345"/>
            <a:ext cx="1727134" cy="1465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6382" y="904657"/>
            <a:ext cx="153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лоток подачи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985091" y="4972783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датчик 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6698"/>
            <a:ext cx="8229600" cy="6251302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УНИКАЛЬНОСТЬ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Робот отличается от аналогов автоматизацией процесса и слаженной работой конвейера и пресса, возможностью работы во вредных условиях труда</a:t>
            </a:r>
            <a:r>
              <a:rPr lang="ru-RU" sz="1800" dirty="0" smtClean="0">
                <a:solidFill>
                  <a:prstClr val="black"/>
                </a:solidFill>
              </a:rPr>
              <a:t>. </a:t>
            </a:r>
            <a:r>
              <a:rPr lang="ru-RU" sz="1800" smtClean="0">
                <a:solidFill>
                  <a:prstClr val="black"/>
                </a:solidFill>
              </a:rPr>
              <a:t>Многофункционален.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ЧТО ОН ДЕЛАЕТ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Робот конвейер: контролирует скорость передвижения конвейерной ленты за счет программирования скорости вращения ведущего вала.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Робот пресс: регулирует частоту сжатия пресса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</a:rPr>
              <a:t>Датчик </a:t>
            </a:r>
            <a:r>
              <a:rPr lang="ru-RU" sz="1800" dirty="0" smtClean="0">
                <a:solidFill>
                  <a:prstClr val="black"/>
                </a:solidFill>
              </a:rPr>
              <a:t>света позволяет начинать работу при предъявлении пропуска/чипа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ОБЛАСТЬ ПРИМЕНЕНИЯ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Кузнечные цеха, атомная промышленность, сортировка и утилизация опасных </a:t>
            </a:r>
            <a:r>
              <a:rPr lang="ru-RU" sz="1800" dirty="0" smtClean="0">
                <a:solidFill>
                  <a:prstClr val="black"/>
                </a:solidFill>
              </a:rPr>
              <a:t>отходов, в том числе в космосе; применение в пекарских </a:t>
            </a:r>
            <a:r>
              <a:rPr lang="ru-RU" sz="1800" dirty="0" smtClean="0">
                <a:solidFill>
                  <a:prstClr val="black"/>
                </a:solidFill>
              </a:rPr>
              <a:t>цехах; как портативная азбука-</a:t>
            </a:r>
            <a:r>
              <a:rPr lang="ru-RU" sz="1800" dirty="0" err="1" smtClean="0">
                <a:solidFill>
                  <a:prstClr val="black"/>
                </a:solidFill>
              </a:rPr>
              <a:t>морзе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КАК </a:t>
            </a:r>
            <a:r>
              <a:rPr lang="ru-RU" sz="1800" dirty="0">
                <a:solidFill>
                  <a:prstClr val="black"/>
                </a:solidFill>
              </a:rPr>
              <a:t>Я ХОЧУ ЕГО </a:t>
            </a:r>
            <a:r>
              <a:rPr lang="ru-RU" sz="1800" dirty="0" smtClean="0">
                <a:solidFill>
                  <a:prstClr val="black"/>
                </a:solidFill>
              </a:rPr>
              <a:t>УЛУЧШИТЬ</a:t>
            </a:r>
            <a:endParaRPr lang="ru-RU" sz="1800" dirty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Установить </a:t>
            </a:r>
            <a:r>
              <a:rPr lang="ru-RU" sz="1800" dirty="0">
                <a:solidFill>
                  <a:prstClr val="black"/>
                </a:solidFill>
              </a:rPr>
              <a:t>датчик </a:t>
            </a:r>
            <a:r>
              <a:rPr lang="ru-RU" sz="1800" dirty="0" smtClean="0">
                <a:solidFill>
                  <a:prstClr val="black"/>
                </a:solidFill>
              </a:rPr>
              <a:t>цвета </a:t>
            </a:r>
            <a:r>
              <a:rPr lang="ru-RU" sz="1800" dirty="0">
                <a:solidFill>
                  <a:prstClr val="black"/>
                </a:solidFill>
              </a:rPr>
              <a:t>для возможности сортировки </a:t>
            </a:r>
            <a:r>
              <a:rPr lang="ru-RU" sz="1800" dirty="0" smtClean="0">
                <a:solidFill>
                  <a:prstClr val="black"/>
                </a:solidFill>
              </a:rPr>
              <a:t>объектов сжатия</a:t>
            </a:r>
            <a:endParaRPr lang="ru-RU" sz="18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Установить </a:t>
            </a:r>
            <a:r>
              <a:rPr lang="ru-RU" sz="1800" dirty="0">
                <a:solidFill>
                  <a:prstClr val="black"/>
                </a:solidFill>
              </a:rPr>
              <a:t>датчик расстояния для регулировки силы сжатия </a:t>
            </a:r>
            <a:r>
              <a:rPr lang="ru-RU" sz="1800" dirty="0" smtClean="0">
                <a:solidFill>
                  <a:prstClr val="black"/>
                </a:solidFill>
              </a:rPr>
              <a:t>пресса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ИСПОЛЬЗУЕМОЕ ОБОРУДОВАНИЕ И ТЕХНОЛОГИИ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LEGO MINDSTORMS</a:t>
            </a:r>
            <a:r>
              <a:rPr lang="ru-RU" sz="1800" dirty="0" smtClean="0">
                <a:solidFill>
                  <a:prstClr val="black"/>
                </a:solidFill>
              </a:rPr>
              <a:t>, контроллер </a:t>
            </a:r>
            <a:r>
              <a:rPr lang="en-US" sz="1800" dirty="0" smtClean="0">
                <a:solidFill>
                  <a:prstClr val="black"/>
                </a:solidFill>
              </a:rPr>
              <a:t>NXT</a:t>
            </a:r>
            <a:r>
              <a:rPr lang="ru-RU" sz="1800" dirty="0" smtClean="0">
                <a:solidFill>
                  <a:prstClr val="black"/>
                </a:solidFill>
              </a:rPr>
              <a:t>, пластиковые трубки, ножки, подставка, лента конвейера из синтетического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35" y="4308470"/>
            <a:ext cx="3439173" cy="2451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217" y="125749"/>
            <a:ext cx="47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создания до возможностей использования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 flipH="1">
            <a:off x="3167675" y="495081"/>
            <a:ext cx="1213618" cy="746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67910"/>
            <a:ext cx="3335868" cy="33854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8470"/>
            <a:ext cx="3650115" cy="2434627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2267744" y="3853361"/>
            <a:ext cx="432048" cy="455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35660" y="3853361"/>
            <a:ext cx="480556" cy="455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183</Words>
  <Application>Microsoft Office PowerPoint</Application>
  <PresentationFormat>Экран (4:3)</PresentationFormat>
  <Paragraphs>34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Робот конвейер и пресс</vt:lpstr>
      <vt:lpstr>Представление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</dc:title>
  <dc:creator>Танфильев Дмитрий Игоревич</dc:creator>
  <cp:lastModifiedBy>1</cp:lastModifiedBy>
  <cp:revision>87</cp:revision>
  <dcterms:created xsi:type="dcterms:W3CDTF">2018-11-16T12:31:25Z</dcterms:created>
  <dcterms:modified xsi:type="dcterms:W3CDTF">2019-04-01T12:16:12Z</dcterms:modified>
</cp:coreProperties>
</file>