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ru-RU" alt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7455" y="13970"/>
            <a:ext cx="7796530" cy="1094740"/>
          </a:xfrm>
        </p:spPr>
        <p:txBody>
          <a:bodyPr/>
          <a:p>
            <a:r>
              <a:rPr lang="ru-RU" altLang="en-US" sz="3000"/>
              <a:t>Беспилотный автобус Autopilot</a:t>
            </a:r>
            <a:endParaRPr lang="ru-RU" altLang="en-US" sz="3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4640" y="5866765"/>
            <a:ext cx="8988425" cy="891540"/>
          </a:xfrm>
        </p:spPr>
        <p:txBody>
          <a:bodyPr>
            <a:normAutofit/>
          </a:bodyPr>
          <a:p>
            <a:pPr algn="r"/>
            <a:r>
              <a:rPr lang="ru-RU" altLang="en-US" sz="1200"/>
              <a:t>ГБУ ДО "Молодежный Творческий Форум Китеж плюс"</a:t>
            </a:r>
            <a:endParaRPr lang="ru-RU" altLang="en-US" sz="1200"/>
          </a:p>
          <a:p>
            <a:pPr algn="r"/>
            <a:endParaRPr lang="ru-RU" altLang="en-US" sz="1200"/>
          </a:p>
          <a:p>
            <a:pPr algn="r"/>
            <a:r>
              <a:rPr lang="ru-RU" altLang="en-US" sz="1200"/>
              <a:t>Автор:  Бубнов Владимир Александрович Руководитель: Абрамкина Кристина Вадимовна Николаева Анна Валерьевна</a:t>
            </a:r>
            <a:endParaRPr lang="ru-RU" altLang="en-US" sz="1200"/>
          </a:p>
        </p:txBody>
      </p:sp>
      <p:pic>
        <p:nvPicPr>
          <p:cNvPr id="7" name="Изображение 6" descr="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1108710"/>
            <a:ext cx="2601595" cy="1951990"/>
          </a:xfrm>
          <a:prstGeom prst="rect">
            <a:avLst/>
          </a:prstGeom>
        </p:spPr>
      </p:pic>
      <p:pic>
        <p:nvPicPr>
          <p:cNvPr id="8" name="Изображение 7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90" y="3323590"/>
            <a:ext cx="2570480" cy="1927860"/>
          </a:xfrm>
          <a:prstGeom prst="rect">
            <a:avLst/>
          </a:prstGeom>
        </p:spPr>
      </p:pic>
      <p:pic>
        <p:nvPicPr>
          <p:cNvPr id="9" name="Изображение 8" descr="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090" y="1108710"/>
            <a:ext cx="2609850" cy="1971675"/>
          </a:xfrm>
          <a:prstGeom prst="rect">
            <a:avLst/>
          </a:prstGeom>
        </p:spPr>
      </p:pic>
      <p:pic>
        <p:nvPicPr>
          <p:cNvPr id="10" name="Изображение 9" descr="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3221355"/>
            <a:ext cx="2601595" cy="3065780"/>
          </a:xfrm>
          <a:prstGeom prst="rect">
            <a:avLst/>
          </a:prstGeom>
        </p:spPr>
      </p:pic>
      <p:sp>
        <p:nvSpPr>
          <p:cNvPr id="11" name="Замещающее содержимое 2"/>
          <p:cNvSpPr>
            <a:spLocks noGrp="1"/>
          </p:cNvSpPr>
          <p:nvPr/>
        </p:nvSpPr>
        <p:spPr>
          <a:xfrm>
            <a:off x="5744845" y="1108710"/>
            <a:ext cx="6078855" cy="464883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sz="1200"/>
              <a:t>	В наш век динамического развития техники и IT технологий, общественный и автомобильный транспорт стремительно развивается. Сейчас никого не удивишь сетью wi-fi в автобусе или в метро, так же на рынок выходят автомобили с возможностью автономного вождения. Рассмотрим же один из примеров будущего, который совсем скоро появится в нашей обыденной жизни. Конечно, впереди ещё много задач, которые нужно решить, но безусловно беспилотный транспорт будет распространен повсеместно. Представляем вам беспилотный общественный автобус для развозки людей по заданному маршруту: Autopilot. 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Достоинства беспилотного транспорта: - снижение стоимости перевозок, за счёт экономии на зарплате водителей;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при централизованном управлении потоком транспорта, экономия топлива и уменьшения пробок;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экономия времени, вместо управления транспортом, можно читать, смотреть новости или отдыхать;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возможность самостоятельно передвигаться на автомобиле людям с ограниченными возможностями;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уменьшение числа ДТП, жертв.</a:t>
            </a:r>
            <a:endParaRPr lang="ru-RU" altLang="en-US" sz="1200"/>
          </a:p>
          <a:p>
            <a:pPr marL="0" indent="0">
              <a:buNone/>
            </a:pP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Недостатки беспилотного транспорта: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потеря рабочих мест, связанных с управлением транспорта;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ошибка или сбой программного обеспечения;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>
                <a:sym typeface="+mn-ea"/>
              </a:rPr>
              <a:t>отсутствие опыта вождения водителя в критической ситуации.</a:t>
            </a:r>
            <a:endParaRPr lang="ru-RU" altLang="en-US" sz="1200"/>
          </a:p>
          <a:p>
            <a:pPr marL="0" indent="0">
              <a:buNone/>
            </a:pPr>
            <a:endParaRPr lang="ru-RU" altLang="en-US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396240"/>
            <a:ext cx="6230620" cy="778510"/>
          </a:xfrm>
        </p:spPr>
        <p:txBody>
          <a:bodyPr/>
          <a:p>
            <a:r>
              <a:rPr lang="ru-RU" altLang="en-US" sz="2400"/>
              <a:t>Задачи беспилотного автобуса Autopilot:</a:t>
            </a:r>
            <a:endParaRPr lang="ru-RU" altLang="en-US" sz="24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10235" y="1028065"/>
            <a:ext cx="6230620" cy="2092960"/>
          </a:xfrm>
        </p:spPr>
        <p:txBody>
          <a:bodyPr/>
          <a:p>
            <a:pPr marL="0" indent="0">
              <a:buNone/>
            </a:pPr>
            <a:r>
              <a:rPr lang="ru-RU" altLang="en-US" sz="1200"/>
              <a:t>При составлении программы мной были установлены следующие требования к движению модели беспилотного транспорта: 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- при начале движения по цвету определять маршрут буднего или выходного дня;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- по маршруту буднего дня предусмотреть дополнительную остановку (у школы);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- объезд препятствия в любой точке маршрута между остановками;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- автоматическое открывание дверей на остановке;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- остановка транспорта определяется по цвету. </a:t>
            </a:r>
            <a:endParaRPr lang="ru-RU" altLang="en-US" sz="1200"/>
          </a:p>
          <a:p>
            <a:pPr marL="0" indent="0">
              <a:buNone/>
            </a:pPr>
            <a:r>
              <a:rPr lang="ru-RU" altLang="en-US" sz="1200"/>
              <a:t>Робот собран на базе электронного конструктора Lego Mindstorms EV3 с использованием двух больших моторов, одного среднего, ультразвукового датчика и датчика цвета.</a:t>
            </a:r>
            <a:endParaRPr lang="ru-RU" altLang="en-US" sz="1200"/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755130" y="536575"/>
            <a:ext cx="4913630" cy="49784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18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Маршрут модели Автопилот в будний день</a:t>
            </a:r>
            <a:endParaRPr lang="ru-RU" altLang="en-US" sz="1800"/>
          </a:p>
        </p:txBody>
      </p:sp>
      <p:pic>
        <p:nvPicPr>
          <p:cNvPr id="6" name="Изображение 5" descr="схема_будн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800" y="1174750"/>
            <a:ext cx="4352290" cy="1945640"/>
          </a:xfrm>
          <a:prstGeom prst="rect">
            <a:avLst/>
          </a:prstGeom>
        </p:spPr>
      </p:pic>
      <p:pic>
        <p:nvPicPr>
          <p:cNvPr id="7" name="Изображение 6" descr="схема_выходны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890" y="3618230"/>
            <a:ext cx="4352925" cy="211645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/>
        </p:nvSpPr>
        <p:spPr>
          <a:xfrm>
            <a:off x="6840855" y="3120390"/>
            <a:ext cx="5217160" cy="49784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18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Маршрут модели Автопилот в </a:t>
            </a:r>
            <a:r>
              <a:rPr lang="ru-RU" altLang="en-US" sz="18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выходной </a:t>
            </a:r>
            <a:r>
              <a:rPr lang="en-US" sz="18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день</a:t>
            </a:r>
            <a:endParaRPr lang="ru-RU" altLang="en-US" sz="1800"/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249555" y="3120390"/>
            <a:ext cx="6231255" cy="49784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ru-RU" altLang="en-US" sz="2000"/>
              <a:t>Описание работы программы Autopilot (автопилот)</a:t>
            </a:r>
            <a:endParaRPr lang="ru-RU" altLang="en-US" sz="2000"/>
          </a:p>
        </p:txBody>
      </p:sp>
      <p:pic>
        <p:nvPicPr>
          <p:cNvPr id="10" name="Изображение 9" descr="скрин_программа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3546475"/>
            <a:ext cx="6505575" cy="311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90" y="143510"/>
            <a:ext cx="10972800" cy="546100"/>
          </a:xfrm>
        </p:spPr>
        <p:txBody>
          <a:bodyPr/>
          <a:p>
            <a:pPr algn="ctr"/>
            <a:r>
              <a:rPr sz="20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Мой блок «Blue» (Будний день). Подпрограмма маршрута модели автопилота для объезда препятствий в будний день.</a:t>
            </a:r>
            <a:endParaRPr sz="2000">
              <a:latin typeface="Times New Roman" panose="020206030504050203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5" name="Изображение 4" descr="скрин_blue_будн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3290" y="889000"/>
            <a:ext cx="10058400" cy="30130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466090" y="3902075"/>
            <a:ext cx="10972800" cy="5461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sz="2000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Мой блок «Door» (дверь). Подпрограмма управления механизмом открывания/закрывания двери.</a:t>
            </a:r>
            <a:endParaRPr sz="2000">
              <a:latin typeface="Times New Roman" panose="02020603050405020304" charset="0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8" name="Изображение 7" descr="скрин_двери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648200"/>
            <a:ext cx="10058400" cy="163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2305</Words>
  <Application>WPS Presentation</Application>
  <PresentationFormat>Широкоэкранный</PresentationFormat>
  <Paragraphs>39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AMGDT</vt:lpstr>
      <vt:lpstr>Art_mountaineering</vt:lpstr>
      <vt:lpstr>Беспилотный автобус Autopilot</vt:lpstr>
      <vt:lpstr>Описание работы программы Autopilot (автопилот)</vt:lpstr>
      <vt:lpstr>Мой блок «Blue» (Будний день). Подпрограмма маршрута модели автопилота для объезда препятствий в будний день.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Беспилотный автобус Autopilot</dc:title>
  <dc:creator>210561</dc:creator>
  <cp:lastModifiedBy>210561</cp:lastModifiedBy>
  <cp:revision>16</cp:revision>
  <dcterms:created xsi:type="dcterms:W3CDTF">2019-02-15T18:32:00Z</dcterms:created>
  <dcterms:modified xsi:type="dcterms:W3CDTF">2019-03-29T10:39:18Z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