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82" d="100"/>
          <a:sy n="82" d="100"/>
        </p:scale>
        <p:origin x="81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2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11" name="Group 10"/>
          <p:cNvGrpSpPr/>
          <p:nvPr/>
        </p:nvGrpSpPr>
        <p:grpSpPr>
          <a:xfrm>
            <a:off x="0" y="0"/>
            <a:ext cx="2305051" cy="6858001"/>
            <a:chOff x="0" y="0"/>
            <a:chExt cx="2305051" cy="6858001"/>
          </a:xfrm>
          <a:gradFill flip="none" rotWithShape="1">
            <a:gsLst>
              <a:gs pos="0">
                <a:schemeClr val="tx2"/>
              </a:gs>
              <a:gs pos="100000">
                <a:schemeClr val="bg2">
                  <a:lumMod val="60000"/>
                  <a:lumOff val="40000"/>
                </a:schemeClr>
              </a:gs>
            </a:gsLst>
            <a:lin ang="5400000" scaled="0"/>
            <a:tileRect/>
          </a:gradFill>
        </p:grpSpPr>
        <p:sp>
          <p:nvSpPr>
            <p:cNvPr id="12" name="Rectangle 5"/>
            <p:cNvSpPr>
              <a:spLocks noChangeArrowheads="1"/>
            </p:cNvSpPr>
            <p:nvPr/>
          </p:nvSpPr>
          <p:spPr bwMode="auto">
            <a:xfrm>
              <a:off x="1209675" y="4763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3" name="Freeform 6"/>
            <p:cNvSpPr>
              <a:spLocks noEditPoints="1"/>
            </p:cNvSpPr>
            <p:nvPr/>
          </p:nvSpPr>
          <p:spPr bwMode="auto">
            <a:xfrm>
              <a:off x="1128713" y="21764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4" name="Freeform 7"/>
            <p:cNvSpPr>
              <a:spLocks noEditPoints="1"/>
            </p:cNvSpPr>
            <p:nvPr/>
          </p:nvSpPr>
          <p:spPr bwMode="auto">
            <a:xfrm>
              <a:off x="1123950" y="4021138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5" name="Rectangle 8"/>
            <p:cNvSpPr>
              <a:spLocks noChangeArrowheads="1"/>
            </p:cNvSpPr>
            <p:nvPr/>
          </p:nvSpPr>
          <p:spPr bwMode="auto">
            <a:xfrm>
              <a:off x="414338" y="9525"/>
              <a:ext cx="28575" cy="4481513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16" name="Freeform 9"/>
            <p:cNvSpPr>
              <a:spLocks noEditPoints="1"/>
            </p:cNvSpPr>
            <p:nvPr/>
          </p:nvSpPr>
          <p:spPr bwMode="auto">
            <a:xfrm>
              <a:off x="333375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7" name="Freeform 10"/>
            <p:cNvSpPr/>
            <p:nvPr/>
          </p:nvSpPr>
          <p:spPr bwMode="auto">
            <a:xfrm>
              <a:off x="190500" y="9525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66"/>
                  </a:lnTo>
                  <a:lnTo>
                    <a:pt x="81" y="380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3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8" name="Freeform 11"/>
            <p:cNvSpPr/>
            <p:nvPr/>
          </p:nvSpPr>
          <p:spPr bwMode="auto">
            <a:xfrm>
              <a:off x="1290638" y="14288"/>
              <a:ext cx="376238" cy="1801813"/>
            </a:xfrm>
            <a:custGeom>
              <a:avLst/>
              <a:gdLst/>
              <a:ahLst/>
              <a:cxnLst/>
              <a:rect l="0" t="0" r="r" b="b"/>
              <a:pathLst>
                <a:path w="237" h="1135">
                  <a:moveTo>
                    <a:pt x="222" y="1135"/>
                  </a:moveTo>
                  <a:lnTo>
                    <a:pt x="0" y="620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17"/>
                  </a:lnTo>
                  <a:lnTo>
                    <a:pt x="237" y="1129"/>
                  </a:lnTo>
                  <a:lnTo>
                    <a:pt x="222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19" name="Freeform 12"/>
            <p:cNvSpPr>
              <a:spLocks noEditPoints="1"/>
            </p:cNvSpPr>
            <p:nvPr/>
          </p:nvSpPr>
          <p:spPr bwMode="auto">
            <a:xfrm>
              <a:off x="1600200" y="180181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0" name="Freeform 13"/>
            <p:cNvSpPr/>
            <p:nvPr/>
          </p:nvSpPr>
          <p:spPr bwMode="auto">
            <a:xfrm>
              <a:off x="1381125" y="9525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219" y="898"/>
                  </a:moveTo>
                  <a:lnTo>
                    <a:pt x="0" y="3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380"/>
                  </a:lnTo>
                  <a:lnTo>
                    <a:pt x="234" y="892"/>
                  </a:lnTo>
                  <a:lnTo>
                    <a:pt x="219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1" name="Freeform 14"/>
            <p:cNvSpPr/>
            <p:nvPr/>
          </p:nvSpPr>
          <p:spPr bwMode="auto">
            <a:xfrm>
              <a:off x="1643063" y="0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96" y="575"/>
                  </a:moveTo>
                  <a:lnTo>
                    <a:pt x="78" y="575"/>
                  </a:lnTo>
                  <a:lnTo>
                    <a:pt x="78" y="192"/>
                  </a:lnTo>
                  <a:lnTo>
                    <a:pt x="0" y="6"/>
                  </a:lnTo>
                  <a:lnTo>
                    <a:pt x="15" y="0"/>
                  </a:lnTo>
                  <a:lnTo>
                    <a:pt x="96" y="189"/>
                  </a:lnTo>
                  <a:lnTo>
                    <a:pt x="96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2" name="Freeform 15"/>
            <p:cNvSpPr>
              <a:spLocks noEditPoints="1"/>
            </p:cNvSpPr>
            <p:nvPr/>
          </p:nvSpPr>
          <p:spPr bwMode="auto">
            <a:xfrm>
              <a:off x="1685925" y="14208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3" name="Freeform 16"/>
            <p:cNvSpPr>
              <a:spLocks noEditPoints="1"/>
            </p:cNvSpPr>
            <p:nvPr/>
          </p:nvSpPr>
          <p:spPr bwMode="auto">
            <a:xfrm>
              <a:off x="168592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4" name="Freeform 17"/>
            <p:cNvSpPr/>
            <p:nvPr/>
          </p:nvSpPr>
          <p:spPr bwMode="auto">
            <a:xfrm>
              <a:off x="1743075" y="4763"/>
              <a:ext cx="419100" cy="522288"/>
            </a:xfrm>
            <a:custGeom>
              <a:avLst/>
              <a:gdLst/>
              <a:ahLst/>
              <a:cxnLst/>
              <a:rect l="0" t="0" r="r" b="b"/>
              <a:pathLst>
                <a:path w="264" h="329">
                  <a:moveTo>
                    <a:pt x="252" y="329"/>
                  </a:moveTo>
                  <a:lnTo>
                    <a:pt x="45" y="120"/>
                  </a:lnTo>
                  <a:lnTo>
                    <a:pt x="0" y="6"/>
                  </a:lnTo>
                  <a:lnTo>
                    <a:pt x="15" y="0"/>
                  </a:lnTo>
                  <a:lnTo>
                    <a:pt x="60" y="111"/>
                  </a:lnTo>
                  <a:lnTo>
                    <a:pt x="264" y="317"/>
                  </a:lnTo>
                  <a:lnTo>
                    <a:pt x="252" y="32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5" name="Freeform 18"/>
            <p:cNvSpPr>
              <a:spLocks noEditPoints="1"/>
            </p:cNvSpPr>
            <p:nvPr/>
          </p:nvSpPr>
          <p:spPr bwMode="auto">
            <a:xfrm>
              <a:off x="2119313" y="488950"/>
              <a:ext cx="161925" cy="147638"/>
            </a:xfrm>
            <a:custGeom>
              <a:avLst/>
              <a:gdLst/>
              <a:ahLst/>
              <a:cxnLst/>
              <a:rect l="0" t="0" r="r" b="b"/>
              <a:pathLst>
                <a:path w="34" h="31">
                  <a:moveTo>
                    <a:pt x="17" y="31"/>
                  </a:moveTo>
                  <a:cubicBezTo>
                    <a:pt x="13" y="31"/>
                    <a:pt x="9" y="30"/>
                    <a:pt x="6" y="27"/>
                  </a:cubicBezTo>
                  <a:cubicBezTo>
                    <a:pt x="0" y="20"/>
                    <a:pt x="0" y="10"/>
                    <a:pt x="6" y="4"/>
                  </a:cubicBezTo>
                  <a:cubicBezTo>
                    <a:pt x="9" y="1"/>
                    <a:pt x="13" y="0"/>
                    <a:pt x="17" y="0"/>
                  </a:cubicBezTo>
                  <a:cubicBezTo>
                    <a:pt x="21" y="0"/>
                    <a:pt x="25" y="1"/>
                    <a:pt x="28" y="4"/>
                  </a:cubicBezTo>
                  <a:cubicBezTo>
                    <a:pt x="34" y="10"/>
                    <a:pt x="34" y="20"/>
                    <a:pt x="28" y="27"/>
                  </a:cubicBezTo>
                  <a:cubicBezTo>
                    <a:pt x="25" y="30"/>
                    <a:pt x="21" y="31"/>
                    <a:pt x="17" y="31"/>
                  </a:cubicBezTo>
                  <a:close/>
                  <a:moveTo>
                    <a:pt x="17" y="4"/>
                  </a:moveTo>
                  <a:cubicBezTo>
                    <a:pt x="14" y="4"/>
                    <a:pt x="11" y="5"/>
                    <a:pt x="9" y="7"/>
                  </a:cubicBezTo>
                  <a:cubicBezTo>
                    <a:pt x="4" y="12"/>
                    <a:pt x="4" y="19"/>
                    <a:pt x="9" y="24"/>
                  </a:cubicBezTo>
                  <a:cubicBezTo>
                    <a:pt x="11" y="26"/>
                    <a:pt x="14" y="27"/>
                    <a:pt x="17" y="27"/>
                  </a:cubicBezTo>
                  <a:cubicBezTo>
                    <a:pt x="20" y="27"/>
                    <a:pt x="23" y="26"/>
                    <a:pt x="25" y="24"/>
                  </a:cubicBezTo>
                  <a:cubicBezTo>
                    <a:pt x="30" y="19"/>
                    <a:pt x="30" y="12"/>
                    <a:pt x="25" y="7"/>
                  </a:cubicBezTo>
                  <a:cubicBezTo>
                    <a:pt x="23" y="5"/>
                    <a:pt x="20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6" name="Freeform 19"/>
            <p:cNvSpPr/>
            <p:nvPr/>
          </p:nvSpPr>
          <p:spPr bwMode="auto">
            <a:xfrm>
              <a:off x="952500" y="4763"/>
              <a:ext cx="152400" cy="908050"/>
            </a:xfrm>
            <a:custGeom>
              <a:avLst/>
              <a:gdLst/>
              <a:ahLst/>
              <a:cxnLst/>
              <a:rect l="0" t="0" r="r" b="b"/>
              <a:pathLst>
                <a:path w="96" h="572">
                  <a:moveTo>
                    <a:pt x="15" y="572"/>
                  </a:moveTo>
                  <a:lnTo>
                    <a:pt x="0" y="572"/>
                  </a:lnTo>
                  <a:lnTo>
                    <a:pt x="0" y="189"/>
                  </a:lnTo>
                  <a:lnTo>
                    <a:pt x="81" y="0"/>
                  </a:lnTo>
                  <a:lnTo>
                    <a:pt x="96" y="6"/>
                  </a:lnTo>
                  <a:lnTo>
                    <a:pt x="15" y="192"/>
                  </a:lnTo>
                  <a:lnTo>
                    <a:pt x="15" y="57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7" name="Freeform 20"/>
            <p:cNvSpPr>
              <a:spLocks noEditPoints="1"/>
            </p:cNvSpPr>
            <p:nvPr/>
          </p:nvSpPr>
          <p:spPr bwMode="auto">
            <a:xfrm>
              <a:off x="8667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2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8" name="Freeform 21"/>
            <p:cNvSpPr>
              <a:spLocks noEditPoints="1"/>
            </p:cNvSpPr>
            <p:nvPr/>
          </p:nvSpPr>
          <p:spPr bwMode="auto">
            <a:xfrm>
              <a:off x="890588" y="155416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29" name="Freeform 22"/>
            <p:cNvSpPr/>
            <p:nvPr/>
          </p:nvSpPr>
          <p:spPr bwMode="auto">
            <a:xfrm>
              <a:off x="738188" y="5622925"/>
              <a:ext cx="338138" cy="1216025"/>
            </a:xfrm>
            <a:custGeom>
              <a:avLst/>
              <a:gdLst/>
              <a:ahLst/>
              <a:cxnLst/>
              <a:rect l="0" t="0" r="r" b="b"/>
              <a:pathLst>
                <a:path w="213" h="766">
                  <a:moveTo>
                    <a:pt x="213" y="766"/>
                  </a:moveTo>
                  <a:lnTo>
                    <a:pt x="195" y="766"/>
                  </a:lnTo>
                  <a:lnTo>
                    <a:pt x="195" y="464"/>
                  </a:lnTo>
                  <a:lnTo>
                    <a:pt x="0" y="6"/>
                  </a:lnTo>
                  <a:lnTo>
                    <a:pt x="12" y="0"/>
                  </a:lnTo>
                  <a:lnTo>
                    <a:pt x="213" y="461"/>
                  </a:lnTo>
                  <a:lnTo>
                    <a:pt x="213" y="76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0" name="Freeform 23"/>
            <p:cNvSpPr>
              <a:spLocks noEditPoints="1"/>
            </p:cNvSpPr>
            <p:nvPr/>
          </p:nvSpPr>
          <p:spPr bwMode="auto">
            <a:xfrm>
              <a:off x="647700" y="5480050"/>
              <a:ext cx="157163" cy="157163"/>
            </a:xfrm>
            <a:custGeom>
              <a:avLst/>
              <a:gdLst/>
              <a:ahLst/>
              <a:cxnLst/>
              <a:rect l="0" t="0" r="r" b="b"/>
              <a:pathLst>
                <a:path w="33" h="33">
                  <a:moveTo>
                    <a:pt x="17" y="33"/>
                  </a:moveTo>
                  <a:cubicBezTo>
                    <a:pt x="8" y="33"/>
                    <a:pt x="0" y="26"/>
                    <a:pt x="0" y="17"/>
                  </a:cubicBezTo>
                  <a:cubicBezTo>
                    <a:pt x="0" y="8"/>
                    <a:pt x="8" y="0"/>
                    <a:pt x="17" y="0"/>
                  </a:cubicBezTo>
                  <a:cubicBezTo>
                    <a:pt x="26" y="0"/>
                    <a:pt x="33" y="8"/>
                    <a:pt x="33" y="17"/>
                  </a:cubicBezTo>
                  <a:cubicBezTo>
                    <a:pt x="33" y="26"/>
                    <a:pt x="26" y="33"/>
                    <a:pt x="17" y="33"/>
                  </a:cubicBezTo>
                  <a:close/>
                  <a:moveTo>
                    <a:pt x="17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29"/>
                    <a:pt x="17" y="29"/>
                  </a:cubicBezTo>
                  <a:cubicBezTo>
                    <a:pt x="23" y="29"/>
                    <a:pt x="29" y="24"/>
                    <a:pt x="29" y="17"/>
                  </a:cubicBezTo>
                  <a:cubicBezTo>
                    <a:pt x="29" y="10"/>
                    <a:pt x="23" y="4"/>
                    <a:pt x="17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1" name="Freeform 24"/>
            <p:cNvSpPr>
              <a:spLocks noEditPoints="1"/>
            </p:cNvSpPr>
            <p:nvPr/>
          </p:nvSpPr>
          <p:spPr bwMode="auto">
            <a:xfrm>
              <a:off x="66675" y="9032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2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2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2" name="Freeform 25"/>
            <p:cNvSpPr/>
            <p:nvPr/>
          </p:nvSpPr>
          <p:spPr bwMode="auto">
            <a:xfrm>
              <a:off x="0" y="3897313"/>
              <a:ext cx="133350" cy="266700"/>
            </a:xfrm>
            <a:custGeom>
              <a:avLst/>
              <a:gdLst/>
              <a:ahLst/>
              <a:cxnLst/>
              <a:rect l="0" t="0" r="r" b="b"/>
              <a:pathLst>
                <a:path w="84" h="168">
                  <a:moveTo>
                    <a:pt x="69" y="168"/>
                  </a:moveTo>
                  <a:lnTo>
                    <a:pt x="0" y="6"/>
                  </a:lnTo>
                  <a:lnTo>
                    <a:pt x="12" y="0"/>
                  </a:lnTo>
                  <a:lnTo>
                    <a:pt x="84" y="162"/>
                  </a:lnTo>
                  <a:lnTo>
                    <a:pt x="69" y="16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3" name="Freeform 26"/>
            <p:cNvSpPr>
              <a:spLocks noEditPoints="1"/>
            </p:cNvSpPr>
            <p:nvPr/>
          </p:nvSpPr>
          <p:spPr bwMode="auto">
            <a:xfrm>
              <a:off x="66675" y="414972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4" name="Freeform 27"/>
            <p:cNvSpPr/>
            <p:nvPr/>
          </p:nvSpPr>
          <p:spPr bwMode="auto">
            <a:xfrm>
              <a:off x="0" y="1644650"/>
              <a:ext cx="133350" cy="269875"/>
            </a:xfrm>
            <a:custGeom>
              <a:avLst/>
              <a:gdLst/>
              <a:ahLst/>
              <a:cxnLst/>
              <a:rect l="0" t="0" r="r" b="b"/>
              <a:pathLst>
                <a:path w="84" h="170">
                  <a:moveTo>
                    <a:pt x="12" y="170"/>
                  </a:moveTo>
                  <a:lnTo>
                    <a:pt x="0" y="164"/>
                  </a:lnTo>
                  <a:lnTo>
                    <a:pt x="69" y="0"/>
                  </a:lnTo>
                  <a:lnTo>
                    <a:pt x="84" y="6"/>
                  </a:lnTo>
                  <a:lnTo>
                    <a:pt x="12" y="17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5" name="Freeform 28"/>
            <p:cNvSpPr>
              <a:spLocks noEditPoints="1"/>
            </p:cNvSpPr>
            <p:nvPr/>
          </p:nvSpPr>
          <p:spPr bwMode="auto">
            <a:xfrm>
              <a:off x="66675" y="146843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6" name="Freeform 29"/>
            <p:cNvSpPr/>
            <p:nvPr/>
          </p:nvSpPr>
          <p:spPr bwMode="auto">
            <a:xfrm>
              <a:off x="695325" y="4763"/>
              <a:ext cx="309563" cy="1558925"/>
            </a:xfrm>
            <a:custGeom>
              <a:avLst/>
              <a:gdLst/>
              <a:ahLst/>
              <a:cxnLst/>
              <a:rect l="0" t="0" r="r" b="b"/>
              <a:pathLst>
                <a:path w="195" h="982">
                  <a:moveTo>
                    <a:pt x="195" y="982"/>
                  </a:moveTo>
                  <a:lnTo>
                    <a:pt x="177" y="982"/>
                  </a:lnTo>
                  <a:lnTo>
                    <a:pt x="177" y="805"/>
                  </a:lnTo>
                  <a:lnTo>
                    <a:pt x="0" y="629"/>
                  </a:lnTo>
                  <a:lnTo>
                    <a:pt x="0" y="0"/>
                  </a:lnTo>
                  <a:lnTo>
                    <a:pt x="18" y="0"/>
                  </a:lnTo>
                  <a:lnTo>
                    <a:pt x="18" y="623"/>
                  </a:lnTo>
                  <a:lnTo>
                    <a:pt x="195" y="796"/>
                  </a:lnTo>
                  <a:lnTo>
                    <a:pt x="195" y="98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7" name="Freeform 30"/>
            <p:cNvSpPr>
              <a:spLocks noEditPoints="1"/>
            </p:cNvSpPr>
            <p:nvPr/>
          </p:nvSpPr>
          <p:spPr bwMode="auto">
            <a:xfrm>
              <a:off x="57150" y="48815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8" name="Freeform 31"/>
            <p:cNvSpPr/>
            <p:nvPr/>
          </p:nvSpPr>
          <p:spPr bwMode="auto">
            <a:xfrm>
              <a:off x="138113" y="5060950"/>
              <a:ext cx="304800" cy="1778000"/>
            </a:xfrm>
            <a:custGeom>
              <a:avLst/>
              <a:gdLst/>
              <a:ahLst/>
              <a:cxnLst/>
              <a:rect l="0" t="0" r="r" b="b"/>
              <a:pathLst>
                <a:path w="192" h="1120">
                  <a:moveTo>
                    <a:pt x="192" y="1120"/>
                  </a:moveTo>
                  <a:lnTo>
                    <a:pt x="177" y="1120"/>
                  </a:lnTo>
                  <a:lnTo>
                    <a:pt x="177" y="360"/>
                  </a:lnTo>
                  <a:lnTo>
                    <a:pt x="0" y="183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77"/>
                  </a:lnTo>
                  <a:lnTo>
                    <a:pt x="192" y="354"/>
                  </a:lnTo>
                  <a:lnTo>
                    <a:pt x="192" y="11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39" name="Freeform 32"/>
            <p:cNvSpPr>
              <a:spLocks noEditPoints="1"/>
            </p:cNvSpPr>
            <p:nvPr/>
          </p:nvSpPr>
          <p:spPr bwMode="auto">
            <a:xfrm>
              <a:off x="561975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0" name="Rectangle 33"/>
            <p:cNvSpPr>
              <a:spLocks noChangeArrowheads="1"/>
            </p:cNvSpPr>
            <p:nvPr/>
          </p:nvSpPr>
          <p:spPr bwMode="auto">
            <a:xfrm>
              <a:off x="642938" y="6610350"/>
              <a:ext cx="23813" cy="242888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41" name="Freeform 34"/>
            <p:cNvSpPr>
              <a:spLocks noEditPoints="1"/>
            </p:cNvSpPr>
            <p:nvPr/>
          </p:nvSpPr>
          <p:spPr bwMode="auto">
            <a:xfrm>
              <a:off x="76200" y="6430963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2" y="0"/>
                    <a:pt x="40" y="9"/>
                    <a:pt x="40" y="20"/>
                  </a:cubicBezTo>
                  <a:cubicBezTo>
                    <a:pt x="40" y="31"/>
                    <a:pt x="32" y="40"/>
                    <a:pt x="20" y="40"/>
                  </a:cubicBezTo>
                  <a:close/>
                  <a:moveTo>
                    <a:pt x="20" y="4"/>
                  </a:moveTo>
                  <a:cubicBezTo>
                    <a:pt x="12" y="4"/>
                    <a:pt x="4" y="11"/>
                    <a:pt x="4" y="20"/>
                  </a:cubicBezTo>
                  <a:cubicBezTo>
                    <a:pt x="4" y="29"/>
                    <a:pt x="12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2" name="Freeform 35"/>
            <p:cNvSpPr/>
            <p:nvPr/>
          </p:nvSpPr>
          <p:spPr bwMode="auto">
            <a:xfrm>
              <a:off x="0" y="5978525"/>
              <a:ext cx="190500" cy="461963"/>
            </a:xfrm>
            <a:custGeom>
              <a:avLst/>
              <a:gdLst/>
              <a:ahLst/>
              <a:cxnLst/>
              <a:rect l="0" t="0" r="r" b="b"/>
              <a:pathLst>
                <a:path w="120" h="291">
                  <a:moveTo>
                    <a:pt x="120" y="291"/>
                  </a:moveTo>
                  <a:lnTo>
                    <a:pt x="105" y="291"/>
                  </a:lnTo>
                  <a:lnTo>
                    <a:pt x="105" y="114"/>
                  </a:lnTo>
                  <a:lnTo>
                    <a:pt x="0" y="9"/>
                  </a:lnTo>
                  <a:lnTo>
                    <a:pt x="12" y="0"/>
                  </a:lnTo>
                  <a:lnTo>
                    <a:pt x="120" y="108"/>
                  </a:lnTo>
                  <a:lnTo>
                    <a:pt x="120" y="291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3" name="Freeform 36"/>
            <p:cNvSpPr/>
            <p:nvPr/>
          </p:nvSpPr>
          <p:spPr bwMode="auto">
            <a:xfrm>
              <a:off x="1014413" y="1801813"/>
              <a:ext cx="214313" cy="755650"/>
            </a:xfrm>
            <a:custGeom>
              <a:avLst/>
              <a:gdLst/>
              <a:ahLst/>
              <a:cxnLst/>
              <a:rect l="0" t="0" r="r" b="b"/>
              <a:pathLst>
                <a:path w="135" h="476">
                  <a:moveTo>
                    <a:pt x="12" y="476"/>
                  </a:moveTo>
                  <a:lnTo>
                    <a:pt x="0" y="476"/>
                  </a:lnTo>
                  <a:lnTo>
                    <a:pt x="0" y="128"/>
                  </a:lnTo>
                  <a:lnTo>
                    <a:pt x="126" y="0"/>
                  </a:lnTo>
                  <a:lnTo>
                    <a:pt x="135" y="9"/>
                  </a:lnTo>
                  <a:lnTo>
                    <a:pt x="12" y="131"/>
                  </a:lnTo>
                  <a:lnTo>
                    <a:pt x="12" y="47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4" name="Freeform 37"/>
            <p:cNvSpPr>
              <a:spLocks noEditPoints="1"/>
            </p:cNvSpPr>
            <p:nvPr/>
          </p:nvSpPr>
          <p:spPr bwMode="auto">
            <a:xfrm>
              <a:off x="938213" y="2547938"/>
              <a:ext cx="166688" cy="160338"/>
            </a:xfrm>
            <a:custGeom>
              <a:avLst/>
              <a:gdLst/>
              <a:ahLst/>
              <a:cxnLst/>
              <a:rect l="0" t="0" r="r" b="b"/>
              <a:pathLst>
                <a:path w="35" h="34">
                  <a:moveTo>
                    <a:pt x="18" y="34"/>
                  </a:moveTo>
                  <a:cubicBezTo>
                    <a:pt x="8" y="34"/>
                    <a:pt x="0" y="26"/>
                    <a:pt x="0" y="17"/>
                  </a:cubicBezTo>
                  <a:cubicBezTo>
                    <a:pt x="0" y="7"/>
                    <a:pt x="8" y="0"/>
                    <a:pt x="18" y="0"/>
                  </a:cubicBezTo>
                  <a:cubicBezTo>
                    <a:pt x="27" y="0"/>
                    <a:pt x="35" y="7"/>
                    <a:pt x="35" y="17"/>
                  </a:cubicBezTo>
                  <a:cubicBezTo>
                    <a:pt x="35" y="26"/>
                    <a:pt x="27" y="34"/>
                    <a:pt x="18" y="34"/>
                  </a:cubicBezTo>
                  <a:close/>
                  <a:moveTo>
                    <a:pt x="18" y="4"/>
                  </a:moveTo>
                  <a:cubicBezTo>
                    <a:pt x="10" y="4"/>
                    <a:pt x="4" y="10"/>
                    <a:pt x="4" y="17"/>
                  </a:cubicBezTo>
                  <a:cubicBezTo>
                    <a:pt x="4" y="24"/>
                    <a:pt x="10" y="30"/>
                    <a:pt x="18" y="30"/>
                  </a:cubicBezTo>
                  <a:cubicBezTo>
                    <a:pt x="25" y="30"/>
                    <a:pt x="31" y="24"/>
                    <a:pt x="31" y="17"/>
                  </a:cubicBezTo>
                  <a:cubicBezTo>
                    <a:pt x="31" y="10"/>
                    <a:pt x="25" y="4"/>
                    <a:pt x="18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5" name="Freeform 38"/>
            <p:cNvSpPr/>
            <p:nvPr/>
          </p:nvSpPr>
          <p:spPr bwMode="auto">
            <a:xfrm>
              <a:off x="595313" y="4763"/>
              <a:ext cx="638175" cy="4025900"/>
            </a:xfrm>
            <a:custGeom>
              <a:avLst/>
              <a:gdLst/>
              <a:ahLst/>
              <a:cxnLst/>
              <a:rect l="0" t="0" r="r" b="b"/>
              <a:pathLst>
                <a:path w="402" h="2536">
                  <a:moveTo>
                    <a:pt x="402" y="2536"/>
                  </a:moveTo>
                  <a:lnTo>
                    <a:pt x="387" y="2536"/>
                  </a:lnTo>
                  <a:lnTo>
                    <a:pt x="387" y="2311"/>
                  </a:lnTo>
                  <a:lnTo>
                    <a:pt x="0" y="1925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916"/>
                  </a:lnTo>
                  <a:lnTo>
                    <a:pt x="402" y="2302"/>
                  </a:lnTo>
                  <a:lnTo>
                    <a:pt x="402" y="2536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6" name="Freeform 39"/>
            <p:cNvSpPr/>
            <p:nvPr/>
          </p:nvSpPr>
          <p:spPr bwMode="auto">
            <a:xfrm>
              <a:off x="1223963" y="1382713"/>
              <a:ext cx="142875" cy="476250"/>
            </a:xfrm>
            <a:custGeom>
              <a:avLst/>
              <a:gdLst/>
              <a:ahLst/>
              <a:cxnLst/>
              <a:rect l="0" t="0" r="r" b="b"/>
              <a:pathLst>
                <a:path w="90" h="300">
                  <a:moveTo>
                    <a:pt x="90" y="300"/>
                  </a:moveTo>
                  <a:lnTo>
                    <a:pt x="78" y="300"/>
                  </a:lnTo>
                  <a:lnTo>
                    <a:pt x="78" y="84"/>
                  </a:lnTo>
                  <a:lnTo>
                    <a:pt x="0" y="9"/>
                  </a:lnTo>
                  <a:lnTo>
                    <a:pt x="9" y="0"/>
                  </a:lnTo>
                  <a:lnTo>
                    <a:pt x="90" y="81"/>
                  </a:lnTo>
                  <a:lnTo>
                    <a:pt x="90" y="30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7" name="Freeform 40"/>
            <p:cNvSpPr>
              <a:spLocks noEditPoints="1"/>
            </p:cNvSpPr>
            <p:nvPr/>
          </p:nvSpPr>
          <p:spPr bwMode="auto">
            <a:xfrm>
              <a:off x="1300163" y="1849438"/>
              <a:ext cx="109538" cy="107950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8" name="Freeform 41"/>
            <p:cNvSpPr/>
            <p:nvPr/>
          </p:nvSpPr>
          <p:spPr bwMode="auto">
            <a:xfrm>
              <a:off x="280988" y="3417888"/>
              <a:ext cx="142875" cy="474663"/>
            </a:xfrm>
            <a:custGeom>
              <a:avLst/>
              <a:gdLst/>
              <a:ahLst/>
              <a:cxnLst/>
              <a:rect l="0" t="0" r="r" b="b"/>
              <a:pathLst>
                <a:path w="90" h="299">
                  <a:moveTo>
                    <a:pt x="12" y="299"/>
                  </a:moveTo>
                  <a:lnTo>
                    <a:pt x="0" y="299"/>
                  </a:lnTo>
                  <a:lnTo>
                    <a:pt x="0" y="80"/>
                  </a:lnTo>
                  <a:lnTo>
                    <a:pt x="81" y="0"/>
                  </a:lnTo>
                  <a:lnTo>
                    <a:pt x="90" y="8"/>
                  </a:lnTo>
                  <a:lnTo>
                    <a:pt x="12" y="83"/>
                  </a:lnTo>
                  <a:lnTo>
                    <a:pt x="12" y="29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49" name="Freeform 42"/>
            <p:cNvSpPr>
              <a:spLocks noEditPoints="1"/>
            </p:cNvSpPr>
            <p:nvPr/>
          </p:nvSpPr>
          <p:spPr bwMode="auto">
            <a:xfrm>
              <a:off x="238125" y="38830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1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1" y="0"/>
                  </a:cubicBezTo>
                  <a:cubicBezTo>
                    <a:pt x="17" y="0"/>
                    <a:pt x="23" y="5"/>
                    <a:pt x="23" y="12"/>
                  </a:cubicBezTo>
                  <a:cubicBezTo>
                    <a:pt x="23" y="18"/>
                    <a:pt x="17" y="23"/>
                    <a:pt x="11" y="23"/>
                  </a:cubicBezTo>
                  <a:close/>
                  <a:moveTo>
                    <a:pt x="11" y="4"/>
                  </a:moveTo>
                  <a:cubicBezTo>
                    <a:pt x="7" y="4"/>
                    <a:pt x="4" y="8"/>
                    <a:pt x="4" y="12"/>
                  </a:cubicBezTo>
                  <a:cubicBezTo>
                    <a:pt x="4" y="16"/>
                    <a:pt x="7" y="19"/>
                    <a:pt x="11" y="19"/>
                  </a:cubicBezTo>
                  <a:cubicBezTo>
                    <a:pt x="15" y="19"/>
                    <a:pt x="19" y="16"/>
                    <a:pt x="19" y="12"/>
                  </a:cubicBezTo>
                  <a:cubicBezTo>
                    <a:pt x="19" y="8"/>
                    <a:pt x="15" y="4"/>
                    <a:pt x="11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0" name="Freeform 43"/>
            <p:cNvSpPr/>
            <p:nvPr/>
          </p:nvSpPr>
          <p:spPr bwMode="auto">
            <a:xfrm>
              <a:off x="4763" y="2166938"/>
              <a:ext cx="114300" cy="452438"/>
            </a:xfrm>
            <a:custGeom>
              <a:avLst/>
              <a:gdLst/>
              <a:ahLst/>
              <a:cxnLst/>
              <a:rect l="0" t="0" r="r" b="b"/>
              <a:pathLst>
                <a:path w="72" h="285">
                  <a:moveTo>
                    <a:pt x="6" y="285"/>
                  </a:moveTo>
                  <a:lnTo>
                    <a:pt x="0" y="276"/>
                  </a:lnTo>
                  <a:lnTo>
                    <a:pt x="60" y="216"/>
                  </a:lnTo>
                  <a:lnTo>
                    <a:pt x="60" y="0"/>
                  </a:lnTo>
                  <a:lnTo>
                    <a:pt x="72" y="0"/>
                  </a:lnTo>
                  <a:lnTo>
                    <a:pt x="72" y="222"/>
                  </a:lnTo>
                  <a:lnTo>
                    <a:pt x="6" y="28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1" name="Freeform 44"/>
            <p:cNvSpPr>
              <a:spLocks noEditPoints="1"/>
            </p:cNvSpPr>
            <p:nvPr/>
          </p:nvSpPr>
          <p:spPr bwMode="auto">
            <a:xfrm>
              <a:off x="52388" y="2066925"/>
              <a:ext cx="109538" cy="109538"/>
            </a:xfrm>
            <a:custGeom>
              <a:avLst/>
              <a:gdLst/>
              <a:ahLst/>
              <a:cxnLst/>
              <a:rect l="0" t="0" r="r" b="b"/>
              <a:pathLst>
                <a:path w="23" h="23">
                  <a:moveTo>
                    <a:pt x="12" y="23"/>
                  </a:moveTo>
                  <a:cubicBezTo>
                    <a:pt x="5" y="23"/>
                    <a:pt x="0" y="18"/>
                    <a:pt x="0" y="12"/>
                  </a:cubicBezTo>
                  <a:cubicBezTo>
                    <a:pt x="0" y="5"/>
                    <a:pt x="5" y="0"/>
                    <a:pt x="12" y="0"/>
                  </a:cubicBezTo>
                  <a:cubicBezTo>
                    <a:pt x="18" y="0"/>
                    <a:pt x="23" y="5"/>
                    <a:pt x="23" y="12"/>
                  </a:cubicBezTo>
                  <a:cubicBezTo>
                    <a:pt x="23" y="18"/>
                    <a:pt x="18" y="23"/>
                    <a:pt x="12" y="23"/>
                  </a:cubicBezTo>
                  <a:close/>
                  <a:moveTo>
                    <a:pt x="12" y="4"/>
                  </a:moveTo>
                  <a:cubicBezTo>
                    <a:pt x="8" y="4"/>
                    <a:pt x="4" y="8"/>
                    <a:pt x="4" y="12"/>
                  </a:cubicBezTo>
                  <a:cubicBezTo>
                    <a:pt x="4" y="16"/>
                    <a:pt x="8" y="19"/>
                    <a:pt x="12" y="19"/>
                  </a:cubicBezTo>
                  <a:cubicBezTo>
                    <a:pt x="16" y="19"/>
                    <a:pt x="19" y="16"/>
                    <a:pt x="19" y="12"/>
                  </a:cubicBezTo>
                  <a:cubicBezTo>
                    <a:pt x="19" y="8"/>
                    <a:pt x="16" y="4"/>
                    <a:pt x="12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2" name="Rectangle 45"/>
            <p:cNvSpPr>
              <a:spLocks noChangeArrowheads="1"/>
            </p:cNvSpPr>
            <p:nvPr/>
          </p:nvSpPr>
          <p:spPr bwMode="auto">
            <a:xfrm>
              <a:off x="1228725" y="4662488"/>
              <a:ext cx="23813" cy="2181225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sp>
        <p:sp>
          <p:nvSpPr>
            <p:cNvPr id="53" name="Freeform 46"/>
            <p:cNvSpPr/>
            <p:nvPr/>
          </p:nvSpPr>
          <p:spPr bwMode="auto">
            <a:xfrm>
              <a:off x="1319213" y="5041900"/>
              <a:ext cx="371475" cy="1801813"/>
            </a:xfrm>
            <a:custGeom>
              <a:avLst/>
              <a:gdLst/>
              <a:ahLst/>
              <a:cxnLst/>
              <a:rect l="0" t="0" r="r" b="b"/>
              <a:pathLst>
                <a:path w="234" h="1135">
                  <a:moveTo>
                    <a:pt x="15" y="1135"/>
                  </a:moveTo>
                  <a:lnTo>
                    <a:pt x="0" y="1135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19" y="0"/>
                  </a:lnTo>
                  <a:lnTo>
                    <a:pt x="234" y="6"/>
                  </a:lnTo>
                  <a:lnTo>
                    <a:pt x="15" y="518"/>
                  </a:lnTo>
                  <a:lnTo>
                    <a:pt x="15" y="113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4" name="Freeform 47"/>
            <p:cNvSpPr>
              <a:spLocks noEditPoints="1"/>
            </p:cNvSpPr>
            <p:nvPr/>
          </p:nvSpPr>
          <p:spPr bwMode="auto">
            <a:xfrm>
              <a:off x="1147763" y="44815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5" name="Freeform 48"/>
            <p:cNvSpPr/>
            <p:nvPr/>
          </p:nvSpPr>
          <p:spPr bwMode="auto">
            <a:xfrm>
              <a:off x="819150" y="3983038"/>
              <a:ext cx="347663" cy="2860675"/>
            </a:xfrm>
            <a:custGeom>
              <a:avLst/>
              <a:gdLst/>
              <a:ahLst/>
              <a:cxnLst/>
              <a:rect l="0" t="0" r="r" b="b"/>
              <a:pathLst>
                <a:path w="219" h="1802">
                  <a:moveTo>
                    <a:pt x="219" y="1802"/>
                  </a:moveTo>
                  <a:lnTo>
                    <a:pt x="201" y="1802"/>
                  </a:lnTo>
                  <a:lnTo>
                    <a:pt x="201" y="1185"/>
                  </a:lnTo>
                  <a:lnTo>
                    <a:pt x="0" y="3"/>
                  </a:lnTo>
                  <a:lnTo>
                    <a:pt x="15" y="0"/>
                  </a:lnTo>
                  <a:lnTo>
                    <a:pt x="219" y="1185"/>
                  </a:lnTo>
                  <a:lnTo>
                    <a:pt x="219" y="180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6" name="Freeform 49"/>
            <p:cNvSpPr>
              <a:spLocks noEditPoints="1"/>
            </p:cNvSpPr>
            <p:nvPr/>
          </p:nvSpPr>
          <p:spPr bwMode="auto">
            <a:xfrm>
              <a:off x="728663" y="3806825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8"/>
                    <a:pt x="11" y="36"/>
                    <a:pt x="20" y="36"/>
                  </a:cubicBezTo>
                  <a:cubicBezTo>
                    <a:pt x="29" y="36"/>
                    <a:pt x="36" y="28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7" name="Freeform 50"/>
            <p:cNvSpPr>
              <a:spLocks noEditPoints="1"/>
            </p:cNvSpPr>
            <p:nvPr/>
          </p:nvSpPr>
          <p:spPr bwMode="auto">
            <a:xfrm>
              <a:off x="1624013" y="4867275"/>
              <a:ext cx="190500" cy="188913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8" y="36"/>
                    <a:pt x="36" y="29"/>
                    <a:pt x="36" y="20"/>
                  </a:cubicBezTo>
                  <a:cubicBezTo>
                    <a:pt x="36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8" name="Freeform 51"/>
            <p:cNvSpPr/>
            <p:nvPr/>
          </p:nvSpPr>
          <p:spPr bwMode="auto">
            <a:xfrm>
              <a:off x="1404938" y="5422900"/>
              <a:ext cx="371475" cy="1425575"/>
            </a:xfrm>
            <a:custGeom>
              <a:avLst/>
              <a:gdLst/>
              <a:ahLst/>
              <a:cxnLst/>
              <a:rect l="0" t="0" r="r" b="b"/>
              <a:pathLst>
                <a:path w="234" h="898">
                  <a:moveTo>
                    <a:pt x="18" y="898"/>
                  </a:moveTo>
                  <a:lnTo>
                    <a:pt x="0" y="898"/>
                  </a:lnTo>
                  <a:lnTo>
                    <a:pt x="0" y="515"/>
                  </a:lnTo>
                  <a:lnTo>
                    <a:pt x="0" y="512"/>
                  </a:lnTo>
                  <a:lnTo>
                    <a:pt x="222" y="0"/>
                  </a:lnTo>
                  <a:lnTo>
                    <a:pt x="234" y="6"/>
                  </a:lnTo>
                  <a:lnTo>
                    <a:pt x="18" y="518"/>
                  </a:lnTo>
                  <a:lnTo>
                    <a:pt x="18" y="898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59" name="Freeform 52"/>
            <p:cNvSpPr/>
            <p:nvPr/>
          </p:nvSpPr>
          <p:spPr bwMode="auto">
            <a:xfrm>
              <a:off x="1666875" y="5945188"/>
              <a:ext cx="152400" cy="912813"/>
            </a:xfrm>
            <a:custGeom>
              <a:avLst/>
              <a:gdLst/>
              <a:ahLst/>
              <a:cxnLst/>
              <a:rect l="0" t="0" r="r" b="b"/>
              <a:pathLst>
                <a:path w="96" h="575">
                  <a:moveTo>
                    <a:pt x="15" y="575"/>
                  </a:moveTo>
                  <a:lnTo>
                    <a:pt x="0" y="569"/>
                  </a:lnTo>
                  <a:lnTo>
                    <a:pt x="81" y="383"/>
                  </a:lnTo>
                  <a:lnTo>
                    <a:pt x="81" y="0"/>
                  </a:lnTo>
                  <a:lnTo>
                    <a:pt x="96" y="0"/>
                  </a:lnTo>
                  <a:lnTo>
                    <a:pt x="96" y="386"/>
                  </a:lnTo>
                  <a:lnTo>
                    <a:pt x="15" y="57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0" name="Freeform 53"/>
            <p:cNvSpPr>
              <a:spLocks noEditPoints="1"/>
            </p:cNvSpPr>
            <p:nvPr/>
          </p:nvSpPr>
          <p:spPr bwMode="auto">
            <a:xfrm>
              <a:off x="1709738" y="5246688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1" name="Freeform 54"/>
            <p:cNvSpPr>
              <a:spLocks noEditPoints="1"/>
            </p:cNvSpPr>
            <p:nvPr/>
          </p:nvSpPr>
          <p:spPr bwMode="auto">
            <a:xfrm>
              <a:off x="1709738" y="5764213"/>
              <a:ext cx="190500" cy="190500"/>
            </a:xfrm>
            <a:custGeom>
              <a:avLst/>
              <a:gdLst/>
              <a:ahLst/>
              <a:cxnLst/>
              <a:rect l="0" t="0" r="r" b="b"/>
              <a:pathLst>
                <a:path w="40" h="40">
                  <a:moveTo>
                    <a:pt x="20" y="40"/>
                  </a:moveTo>
                  <a:cubicBezTo>
                    <a:pt x="9" y="40"/>
                    <a:pt x="0" y="31"/>
                    <a:pt x="0" y="20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1" y="0"/>
                    <a:pt x="40" y="9"/>
                    <a:pt x="40" y="20"/>
                  </a:cubicBezTo>
                  <a:cubicBezTo>
                    <a:pt x="40" y="31"/>
                    <a:pt x="31" y="40"/>
                    <a:pt x="20" y="40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20"/>
                  </a:cubicBezTo>
                  <a:cubicBezTo>
                    <a:pt x="4" y="29"/>
                    <a:pt x="11" y="36"/>
                    <a:pt x="20" y="36"/>
                  </a:cubicBezTo>
                  <a:cubicBezTo>
                    <a:pt x="29" y="36"/>
                    <a:pt x="36" y="29"/>
                    <a:pt x="36" y="20"/>
                  </a:cubicBezTo>
                  <a:cubicBezTo>
                    <a:pt x="36" y="11"/>
                    <a:pt x="29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2" name="Freeform 55"/>
            <p:cNvSpPr/>
            <p:nvPr/>
          </p:nvSpPr>
          <p:spPr bwMode="auto">
            <a:xfrm>
              <a:off x="1766888" y="6330950"/>
              <a:ext cx="419100" cy="527050"/>
            </a:xfrm>
            <a:custGeom>
              <a:avLst/>
              <a:gdLst/>
              <a:ahLst/>
              <a:cxnLst/>
              <a:rect l="0" t="0" r="r" b="b"/>
              <a:pathLst>
                <a:path w="264" h="332">
                  <a:moveTo>
                    <a:pt x="12" y="332"/>
                  </a:moveTo>
                  <a:lnTo>
                    <a:pt x="0" y="326"/>
                  </a:lnTo>
                  <a:lnTo>
                    <a:pt x="45" y="206"/>
                  </a:lnTo>
                  <a:lnTo>
                    <a:pt x="255" y="0"/>
                  </a:lnTo>
                  <a:lnTo>
                    <a:pt x="264" y="12"/>
                  </a:lnTo>
                  <a:lnTo>
                    <a:pt x="60" y="215"/>
                  </a:lnTo>
                  <a:lnTo>
                    <a:pt x="12" y="3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3" name="Freeform 56"/>
            <p:cNvSpPr>
              <a:spLocks noEditPoints="1"/>
            </p:cNvSpPr>
            <p:nvPr/>
          </p:nvSpPr>
          <p:spPr bwMode="auto">
            <a:xfrm>
              <a:off x="2147888" y="6221413"/>
              <a:ext cx="157163" cy="147638"/>
            </a:xfrm>
            <a:custGeom>
              <a:avLst/>
              <a:gdLst/>
              <a:ahLst/>
              <a:cxnLst/>
              <a:rect l="0" t="0" r="r" b="b"/>
              <a:pathLst>
                <a:path w="33" h="31">
                  <a:moveTo>
                    <a:pt x="16" y="31"/>
                  </a:moveTo>
                  <a:cubicBezTo>
                    <a:pt x="12" y="31"/>
                    <a:pt x="8" y="29"/>
                    <a:pt x="5" y="26"/>
                  </a:cubicBezTo>
                  <a:cubicBezTo>
                    <a:pt x="2" y="24"/>
                    <a:pt x="0" y="20"/>
                    <a:pt x="0" y="15"/>
                  </a:cubicBezTo>
                  <a:cubicBezTo>
                    <a:pt x="0" y="11"/>
                    <a:pt x="2" y="7"/>
                    <a:pt x="5" y="4"/>
                  </a:cubicBezTo>
                  <a:cubicBezTo>
                    <a:pt x="8" y="1"/>
                    <a:pt x="12" y="0"/>
                    <a:pt x="16" y="0"/>
                  </a:cubicBezTo>
                  <a:cubicBezTo>
                    <a:pt x="20" y="0"/>
                    <a:pt x="24" y="1"/>
                    <a:pt x="27" y="4"/>
                  </a:cubicBezTo>
                  <a:cubicBezTo>
                    <a:pt x="33" y="10"/>
                    <a:pt x="33" y="20"/>
                    <a:pt x="27" y="26"/>
                  </a:cubicBezTo>
                  <a:cubicBezTo>
                    <a:pt x="24" y="29"/>
                    <a:pt x="20" y="31"/>
                    <a:pt x="16" y="31"/>
                  </a:cubicBezTo>
                  <a:close/>
                  <a:moveTo>
                    <a:pt x="16" y="4"/>
                  </a:moveTo>
                  <a:cubicBezTo>
                    <a:pt x="13" y="4"/>
                    <a:pt x="10" y="5"/>
                    <a:pt x="8" y="7"/>
                  </a:cubicBezTo>
                  <a:cubicBezTo>
                    <a:pt x="6" y="9"/>
                    <a:pt x="4" y="12"/>
                    <a:pt x="4" y="15"/>
                  </a:cubicBezTo>
                  <a:cubicBezTo>
                    <a:pt x="4" y="19"/>
                    <a:pt x="6" y="21"/>
                    <a:pt x="8" y="24"/>
                  </a:cubicBezTo>
                  <a:cubicBezTo>
                    <a:pt x="10" y="26"/>
                    <a:pt x="13" y="27"/>
                    <a:pt x="16" y="27"/>
                  </a:cubicBezTo>
                  <a:cubicBezTo>
                    <a:pt x="19" y="27"/>
                    <a:pt x="22" y="26"/>
                    <a:pt x="24" y="24"/>
                  </a:cubicBezTo>
                  <a:cubicBezTo>
                    <a:pt x="29" y="19"/>
                    <a:pt x="29" y="12"/>
                    <a:pt x="24" y="7"/>
                  </a:cubicBezTo>
                  <a:cubicBezTo>
                    <a:pt x="22" y="5"/>
                    <a:pt x="19" y="4"/>
                    <a:pt x="16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4" name="Freeform 57"/>
            <p:cNvSpPr/>
            <p:nvPr/>
          </p:nvSpPr>
          <p:spPr bwMode="auto">
            <a:xfrm>
              <a:off x="504825" y="9525"/>
              <a:ext cx="233363" cy="5103813"/>
            </a:xfrm>
            <a:custGeom>
              <a:avLst/>
              <a:gdLst/>
              <a:ahLst/>
              <a:cxnLst/>
              <a:rect l="0" t="0" r="r" b="b"/>
              <a:pathLst>
                <a:path w="147" h="3215">
                  <a:moveTo>
                    <a:pt x="132" y="3215"/>
                  </a:moveTo>
                  <a:lnTo>
                    <a:pt x="129" y="2754"/>
                  </a:lnTo>
                  <a:lnTo>
                    <a:pt x="0" y="1901"/>
                  </a:lnTo>
                  <a:lnTo>
                    <a:pt x="0" y="0"/>
                  </a:lnTo>
                  <a:lnTo>
                    <a:pt x="15" y="0"/>
                  </a:lnTo>
                  <a:lnTo>
                    <a:pt x="15" y="1898"/>
                  </a:lnTo>
                  <a:lnTo>
                    <a:pt x="144" y="2754"/>
                  </a:lnTo>
                  <a:lnTo>
                    <a:pt x="147" y="3215"/>
                  </a:lnTo>
                  <a:lnTo>
                    <a:pt x="132" y="3215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  <p:sp>
          <p:nvSpPr>
            <p:cNvPr id="65" name="Freeform 58"/>
            <p:cNvSpPr>
              <a:spLocks noEditPoints="1"/>
            </p:cNvSpPr>
            <p:nvPr/>
          </p:nvSpPr>
          <p:spPr bwMode="auto">
            <a:xfrm>
              <a:off x="633413" y="5103813"/>
              <a:ext cx="185738" cy="185738"/>
            </a:xfrm>
            <a:custGeom>
              <a:avLst/>
              <a:gdLst/>
              <a:ahLst/>
              <a:cxnLst/>
              <a:rect l="0" t="0" r="r" b="b"/>
              <a:pathLst>
                <a:path w="39" h="39">
                  <a:moveTo>
                    <a:pt x="20" y="39"/>
                  </a:moveTo>
                  <a:cubicBezTo>
                    <a:pt x="9" y="39"/>
                    <a:pt x="0" y="30"/>
                    <a:pt x="0" y="19"/>
                  </a:cubicBezTo>
                  <a:cubicBezTo>
                    <a:pt x="0" y="9"/>
                    <a:pt x="9" y="0"/>
                    <a:pt x="20" y="0"/>
                  </a:cubicBezTo>
                  <a:cubicBezTo>
                    <a:pt x="30" y="0"/>
                    <a:pt x="39" y="9"/>
                    <a:pt x="39" y="19"/>
                  </a:cubicBezTo>
                  <a:cubicBezTo>
                    <a:pt x="39" y="30"/>
                    <a:pt x="30" y="39"/>
                    <a:pt x="20" y="39"/>
                  </a:cubicBezTo>
                  <a:close/>
                  <a:moveTo>
                    <a:pt x="20" y="4"/>
                  </a:moveTo>
                  <a:cubicBezTo>
                    <a:pt x="11" y="4"/>
                    <a:pt x="4" y="11"/>
                    <a:pt x="4" y="19"/>
                  </a:cubicBezTo>
                  <a:cubicBezTo>
                    <a:pt x="4" y="28"/>
                    <a:pt x="11" y="35"/>
                    <a:pt x="20" y="35"/>
                  </a:cubicBezTo>
                  <a:cubicBezTo>
                    <a:pt x="28" y="35"/>
                    <a:pt x="35" y="28"/>
                    <a:pt x="35" y="19"/>
                  </a:cubicBezTo>
                  <a:cubicBezTo>
                    <a:pt x="35" y="11"/>
                    <a:pt x="28" y="4"/>
                    <a:pt x="20" y="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876424" y="1122363"/>
            <a:ext cx="8791575" cy="2387600"/>
          </a:xfrm>
        </p:spPr>
        <p:txBody>
          <a:bodyPr anchor="b">
            <a:normAutofit/>
          </a:bodyPr>
          <a:lstStyle>
            <a:lvl1pPr algn="l">
              <a:defRPr sz="48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76424" y="3602038"/>
            <a:ext cx="8791575" cy="1655762"/>
          </a:xfrm>
        </p:spPr>
        <p:txBody>
          <a:bodyPr>
            <a:normAutofit/>
          </a:bodyPr>
          <a:lstStyle>
            <a:lvl1pPr marL="0" indent="0" algn="l">
              <a:buNone/>
              <a:defRPr sz="2000" cap="all" baseline="0">
                <a:solidFill>
                  <a:schemeClr val="tx2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077511" y="5410201"/>
            <a:ext cx="2743200" cy="365125"/>
          </a:xfrm>
        </p:spPr>
        <p:txBody>
          <a:bodyPr/>
          <a:lstStyle/>
          <a:p>
            <a:fld id="{48A87A34-81AB-432B-8DAE-1953F412C126}" type="datetimeFigureOut">
              <a:rPr lang="en-US" dirty="0"/>
              <a:t>11/28/2018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876424" y="5410201"/>
            <a:ext cx="5124886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896911" y="5410199"/>
            <a:ext cx="771089" cy="365125"/>
          </a:xfrm>
        </p:spPr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4304664"/>
            <a:ext cx="9912355" cy="819355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41411" y="606426"/>
            <a:ext cx="9912354" cy="3299778"/>
          </a:xfrm>
          <a:prstGeom prst="round2DiagRect">
            <a:avLst>
              <a:gd name="adj1" fmla="val 4860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320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5124020"/>
            <a:ext cx="9910859" cy="682472"/>
          </a:xfrm>
        </p:spPr>
        <p:txBody>
          <a:bodyPr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56" y="609600"/>
            <a:ext cx="9905955" cy="3429000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4419599"/>
            <a:ext cx="9904459" cy="1371599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599"/>
            <a:ext cx="9302752" cy="2748429"/>
          </a:xfrm>
        </p:spPr>
        <p:txBody>
          <a:bodyPr anchor="ctr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365557"/>
            <a:ext cx="8752299" cy="54896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1" y="4309919"/>
            <a:ext cx="9906002" cy="1489496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60" name="TextBox 59"/>
          <p:cNvSpPr txBox="1"/>
          <p:nvPr/>
        </p:nvSpPr>
        <p:spPr>
          <a:xfrm>
            <a:off x="903512" y="732394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61" name="TextBox 60"/>
          <p:cNvSpPr txBox="1"/>
          <p:nvPr/>
        </p:nvSpPr>
        <p:spPr>
          <a:xfrm>
            <a:off x="10537370" y="2764972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  <a:latin typeface="+mj-lt"/>
                <a:ea typeface="+mj-ea"/>
                <a:cs typeface="Trebuchet MS"/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0" y="2134041"/>
            <a:ext cx="9906001" cy="2511835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364" y="4657655"/>
            <a:ext cx="9904505" cy="1140644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9905998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1141410" y="2674463"/>
            <a:ext cx="3196899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27918" y="3360263"/>
            <a:ext cx="3208735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4766" y="2677635"/>
            <a:ext cx="3184385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04213" y="3363435"/>
            <a:ext cx="3195830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442" y="2674463"/>
            <a:ext cx="3194968" cy="685800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52442" y="3360263"/>
            <a:ext cx="3194968" cy="2430936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1141411" y="609600"/>
            <a:ext cx="9905999" cy="1905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1141413" y="4404596"/>
            <a:ext cx="319524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141413" y="2666998"/>
            <a:ext cx="31952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41413" y="4980858"/>
            <a:ext cx="3195240" cy="8178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89053" y="4404596"/>
            <a:ext cx="3200400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89053" y="2666998"/>
            <a:ext cx="3198940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87593" y="4980857"/>
            <a:ext cx="3200400" cy="81034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52567" y="4404595"/>
            <a:ext cx="3190741" cy="576262"/>
          </a:xfrm>
        </p:spPr>
        <p:txBody>
          <a:bodyPr anchor="b">
            <a:noAutofit/>
          </a:bodyPr>
          <a:lstStyle>
            <a:lvl1pPr marL="0" indent="0">
              <a:lnSpc>
                <a:spcPct val="90000"/>
              </a:lnSpc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852442" y="2666998"/>
            <a:ext cx="3194969" cy="1524000"/>
          </a:xfrm>
          <a:prstGeom prst="round2DiagRect">
            <a:avLst/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buNone/>
              <a:defRPr lang="en-US" sz="2000" dirty="0"/>
            </a:lvl1pPr>
          </a:lstStyle>
          <a:p>
            <a:pPr marL="0" lvl="0" indent="0">
              <a:buNone/>
            </a:pPr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852442" y="4980854"/>
            <a:ext cx="3194968" cy="81034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042400" y="609599"/>
            <a:ext cx="2005011" cy="5181601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41410" y="609599"/>
            <a:ext cx="7748590" cy="5181601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1419226"/>
            <a:ext cx="9906000" cy="2852737"/>
          </a:xfrm>
        </p:spPr>
        <p:txBody>
          <a:bodyPr anchor="b"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1" y="4424362"/>
            <a:ext cx="9906000" cy="1374776"/>
          </a:xfrm>
        </p:spPr>
        <p:txBody>
          <a:bodyPr>
            <a:normAutofit/>
          </a:bodyPr>
          <a:lstStyle>
            <a:lvl1pPr marL="0" indent="0">
              <a:buNone/>
              <a:defRPr sz="1800" cap="all" baseline="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41410" y="2249486"/>
            <a:ext cx="4878389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249486"/>
            <a:ext cx="4875211" cy="3541714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1" y="619126"/>
            <a:ext cx="9906000" cy="1477961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0019" y="2249486"/>
            <a:ext cx="4649783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41410" y="3073397"/>
            <a:ext cx="4878391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8" y="2249485"/>
            <a:ext cx="4646602" cy="823912"/>
          </a:xfrm>
        </p:spPr>
        <p:txBody>
          <a:bodyPr anchor="b"/>
          <a:lstStyle>
            <a:lvl1pPr marL="0" indent="0">
              <a:lnSpc>
                <a:spcPct val="90000"/>
              </a:lnSpc>
              <a:buNone/>
              <a:defRPr sz="24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073397"/>
            <a:ext cx="4875210" cy="2717801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6705" y="609601"/>
            <a:ext cx="3856037" cy="1639884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56200" y="592666"/>
            <a:ext cx="5891209" cy="5198534"/>
          </a:xfrm>
        </p:spPr>
        <p:txBody>
          <a:bodyPr anchor="ctr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6705" y="2249486"/>
            <a:ext cx="3856037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1413" y="609600"/>
            <a:ext cx="5934508" cy="1639886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380721" y="609601"/>
            <a:ext cx="3666690" cy="5181599"/>
          </a:xfrm>
          <a:prstGeom prst="round2DiagRect">
            <a:avLst>
              <a:gd name="adj1" fmla="val 5608"/>
              <a:gd name="adj2" fmla="val 0"/>
            </a:avLst>
          </a:prstGeom>
          <a:ln w="19050" cap="sq">
            <a:solidFill>
              <a:schemeClr val="tx2">
                <a:lumMod val="60000"/>
                <a:lumOff val="40000"/>
                <a:alpha val="60000"/>
              </a:schemeClr>
            </a:solidFill>
            <a:miter lim="800000"/>
          </a:ln>
          <a:effectLst>
            <a:outerShdw blurRad="88900" dist="38100" dir="5400000" algn="t" rotWithShape="0">
              <a:prstClr val="black">
                <a:alpha val="40000"/>
              </a:prstClr>
            </a:outerShdw>
          </a:effectLst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410" y="2249486"/>
            <a:ext cx="5934511" cy="3541714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11/28/2018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 amt="3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grpSp>
        <p:nvGrpSpPr>
          <p:cNvPr id="8" name="Group 7"/>
          <p:cNvGrpSpPr/>
          <p:nvPr/>
        </p:nvGrpSpPr>
        <p:grpSpPr>
          <a:xfrm>
            <a:off x="-14288" y="0"/>
            <a:ext cx="12053888" cy="6858001"/>
            <a:chOff x="-14288" y="0"/>
            <a:chExt cx="12053888" cy="6858001"/>
          </a:xfrm>
        </p:grpSpPr>
        <p:grpSp>
          <p:nvGrpSpPr>
            <p:cNvPr id="9" name="Group 8"/>
            <p:cNvGrpSpPr/>
            <p:nvPr/>
          </p:nvGrpSpPr>
          <p:grpSpPr>
            <a:xfrm>
              <a:off x="-14288" y="0"/>
              <a:ext cx="1220788" cy="6858001"/>
              <a:chOff x="-14288" y="0"/>
              <a:chExt cx="1220788" cy="6858001"/>
            </a:xfrm>
            <a:gradFill flip="none" rotWithShape="1">
              <a:gsLst>
                <a:gs pos="0">
                  <a:schemeClr val="tx2"/>
                </a:gs>
                <a:gs pos="100000">
                  <a:schemeClr val="bg2">
                    <a:lumMod val="60000"/>
                    <a:lumOff val="4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21" name="Rectangle 5"/>
              <p:cNvSpPr>
                <a:spLocks noChangeArrowheads="1"/>
              </p:cNvSpPr>
              <p:nvPr/>
            </p:nvSpPr>
            <p:spPr bwMode="auto">
              <a:xfrm>
                <a:off x="114300" y="4763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22" name="Freeform 6"/>
              <p:cNvSpPr>
                <a:spLocks noEditPoints="1"/>
              </p:cNvSpPr>
              <p:nvPr/>
            </p:nvSpPr>
            <p:spPr bwMode="auto">
              <a:xfrm>
                <a:off x="33337" y="217646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3" name="Freeform 7"/>
              <p:cNvSpPr>
                <a:spLocks noEditPoints="1"/>
              </p:cNvSpPr>
              <p:nvPr/>
            </p:nvSpPr>
            <p:spPr bwMode="auto">
              <a:xfrm>
                <a:off x="28575" y="4021138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4" name="Freeform 8"/>
              <p:cNvSpPr/>
              <p:nvPr/>
            </p:nvSpPr>
            <p:spPr bwMode="auto">
              <a:xfrm>
                <a:off x="200025" y="4763"/>
                <a:ext cx="369888" cy="1811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41">
                    <a:moveTo>
                      <a:pt x="218" y="1141"/>
                    </a:moveTo>
                    <a:lnTo>
                      <a:pt x="0" y="626"/>
                    </a:lnTo>
                    <a:lnTo>
                      <a:pt x="0" y="0"/>
                    </a:lnTo>
                    <a:lnTo>
                      <a:pt x="15" y="0"/>
                    </a:lnTo>
                    <a:lnTo>
                      <a:pt x="15" y="623"/>
                    </a:lnTo>
                    <a:lnTo>
                      <a:pt x="233" y="1135"/>
                    </a:lnTo>
                    <a:lnTo>
                      <a:pt x="218" y="114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5" name="Freeform 9"/>
              <p:cNvSpPr>
                <a:spLocks noEditPoints="1"/>
              </p:cNvSpPr>
              <p:nvPr/>
            </p:nvSpPr>
            <p:spPr bwMode="auto">
              <a:xfrm>
                <a:off x="503237" y="1801813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6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6" name="Freeform 10"/>
              <p:cNvSpPr/>
              <p:nvPr/>
            </p:nvSpPr>
            <p:spPr bwMode="auto">
              <a:xfrm>
                <a:off x="285750" y="4763"/>
                <a:ext cx="369888" cy="1430338"/>
              </a:xfrm>
              <a:custGeom>
                <a:avLst/>
                <a:gdLst/>
                <a:ahLst/>
                <a:cxnLst/>
                <a:rect l="0" t="0" r="r" b="b"/>
                <a:pathLst>
                  <a:path w="233" h="901">
                    <a:moveTo>
                      <a:pt x="221" y="901"/>
                    </a:moveTo>
                    <a:lnTo>
                      <a:pt x="0" y="383"/>
                    </a:lnTo>
                    <a:lnTo>
                      <a:pt x="0" y="0"/>
                    </a:lnTo>
                    <a:lnTo>
                      <a:pt x="18" y="0"/>
                    </a:lnTo>
                    <a:lnTo>
                      <a:pt x="18" y="380"/>
                    </a:lnTo>
                    <a:lnTo>
                      <a:pt x="233" y="895"/>
                    </a:lnTo>
                    <a:lnTo>
                      <a:pt x="221" y="901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7" name="Freeform 11"/>
              <p:cNvSpPr/>
              <p:nvPr/>
            </p:nvSpPr>
            <p:spPr bwMode="auto">
              <a:xfrm>
                <a:off x="546100" y="0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96" y="575"/>
                    </a:moveTo>
                    <a:lnTo>
                      <a:pt x="78" y="575"/>
                    </a:lnTo>
                    <a:lnTo>
                      <a:pt x="78" y="192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96" y="189"/>
                    </a:lnTo>
                    <a:lnTo>
                      <a:pt x="96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8" name="Freeform 12"/>
              <p:cNvSpPr>
                <a:spLocks noEditPoints="1"/>
              </p:cNvSpPr>
              <p:nvPr/>
            </p:nvSpPr>
            <p:spPr bwMode="auto">
              <a:xfrm>
                <a:off x="588962" y="14208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3" y="0"/>
                      <a:pt x="40" y="7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9"/>
                      <a:pt x="31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9" name="Freeform 13"/>
              <p:cNvSpPr>
                <a:spLocks noEditPoints="1"/>
              </p:cNvSpPr>
              <p:nvPr/>
            </p:nvSpPr>
            <p:spPr bwMode="auto">
              <a:xfrm>
                <a:off x="588962" y="9032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0" name="Freeform 14"/>
              <p:cNvSpPr/>
              <p:nvPr/>
            </p:nvSpPr>
            <p:spPr bwMode="auto">
              <a:xfrm>
                <a:off x="641350" y="0"/>
                <a:ext cx="422275" cy="527050"/>
              </a:xfrm>
              <a:custGeom>
                <a:avLst/>
                <a:gdLst/>
                <a:ahLst/>
                <a:cxnLst/>
                <a:rect l="0" t="0" r="r" b="b"/>
                <a:pathLst>
                  <a:path w="266" h="332">
                    <a:moveTo>
                      <a:pt x="257" y="332"/>
                    </a:moveTo>
                    <a:lnTo>
                      <a:pt x="48" y="123"/>
                    </a:lnTo>
                    <a:lnTo>
                      <a:pt x="0" y="6"/>
                    </a:lnTo>
                    <a:lnTo>
                      <a:pt x="15" y="0"/>
                    </a:lnTo>
                    <a:lnTo>
                      <a:pt x="63" y="114"/>
                    </a:lnTo>
                    <a:lnTo>
                      <a:pt x="266" y="320"/>
                    </a:lnTo>
                    <a:lnTo>
                      <a:pt x="257" y="332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1" name="Freeform 15"/>
              <p:cNvSpPr>
                <a:spLocks noEditPoints="1"/>
              </p:cNvSpPr>
              <p:nvPr/>
            </p:nvSpPr>
            <p:spPr bwMode="auto">
              <a:xfrm>
                <a:off x="1020762" y="488950"/>
                <a:ext cx="161925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4" h="31">
                    <a:moveTo>
                      <a:pt x="17" y="31"/>
                    </a:moveTo>
                    <a:cubicBezTo>
                      <a:pt x="13" y="31"/>
                      <a:pt x="9" y="30"/>
                      <a:pt x="6" y="27"/>
                    </a:cubicBezTo>
                    <a:cubicBezTo>
                      <a:pt x="0" y="20"/>
                      <a:pt x="0" y="10"/>
                      <a:pt x="6" y="4"/>
                    </a:cubicBezTo>
                    <a:cubicBezTo>
                      <a:pt x="9" y="1"/>
                      <a:pt x="13" y="0"/>
                      <a:pt x="17" y="0"/>
                    </a:cubicBezTo>
                    <a:cubicBezTo>
                      <a:pt x="21" y="0"/>
                      <a:pt x="25" y="1"/>
                      <a:pt x="28" y="4"/>
                    </a:cubicBezTo>
                    <a:cubicBezTo>
                      <a:pt x="34" y="10"/>
                      <a:pt x="34" y="20"/>
                      <a:pt x="28" y="27"/>
                    </a:cubicBezTo>
                    <a:cubicBezTo>
                      <a:pt x="25" y="30"/>
                      <a:pt x="21" y="31"/>
                      <a:pt x="17" y="31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5"/>
                      <a:pt x="9" y="7"/>
                    </a:cubicBezTo>
                    <a:cubicBezTo>
                      <a:pt x="4" y="12"/>
                      <a:pt x="4" y="19"/>
                      <a:pt x="9" y="24"/>
                    </a:cubicBezTo>
                    <a:cubicBezTo>
                      <a:pt x="11" y="26"/>
                      <a:pt x="14" y="27"/>
                      <a:pt x="17" y="27"/>
                    </a:cubicBezTo>
                    <a:cubicBezTo>
                      <a:pt x="20" y="27"/>
                      <a:pt x="23" y="26"/>
                      <a:pt x="25" y="24"/>
                    </a:cubicBezTo>
                    <a:cubicBezTo>
                      <a:pt x="30" y="19"/>
                      <a:pt x="30" y="12"/>
                      <a:pt x="25" y="7"/>
                    </a:cubicBezTo>
                    <a:cubicBezTo>
                      <a:pt x="23" y="5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2" name="Line 16"/>
              <p:cNvSpPr>
                <a:spLocks noChangeShapeType="1"/>
              </p:cNvSpPr>
              <p:nvPr/>
            </p:nvSpPr>
            <p:spPr bwMode="auto">
              <a:xfrm>
                <a:off x="-4763" y="9525"/>
                <a:ext cx="0" cy="0"/>
              </a:xfrm>
              <a:prstGeom prst="line">
                <a:avLst/>
              </a:prstGeom>
              <a:grpFill/>
              <a:ln w="15" cap="flat">
                <a:solidFill>
                  <a:srgbClr val="FFFFFF"/>
                </a:solidFill>
                <a:prstDash val="solid"/>
                <a:miter lim="800000"/>
                <a:headEnd/>
                <a:tailEnd/>
              </a:ln>
            </p:spPr>
          </p:sp>
          <p:sp>
            <p:nvSpPr>
              <p:cNvPr id="33" name="Freeform 17"/>
              <p:cNvSpPr/>
              <p:nvPr/>
            </p:nvSpPr>
            <p:spPr bwMode="auto">
              <a:xfrm>
                <a:off x="9525" y="1801813"/>
                <a:ext cx="123825" cy="127000"/>
              </a:xfrm>
              <a:custGeom>
                <a:avLst/>
                <a:gdLst/>
                <a:ahLst/>
                <a:cxnLst/>
                <a:rect l="0" t="0" r="r" b="b"/>
                <a:pathLst>
                  <a:path w="78" h="80">
                    <a:moveTo>
                      <a:pt x="6" y="80"/>
                    </a:moveTo>
                    <a:lnTo>
                      <a:pt x="0" y="71"/>
                    </a:lnTo>
                    <a:lnTo>
                      <a:pt x="69" y="0"/>
                    </a:lnTo>
                    <a:lnTo>
                      <a:pt x="78" y="9"/>
                    </a:lnTo>
                    <a:lnTo>
                      <a:pt x="6" y="8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4" name="Freeform 18"/>
              <p:cNvSpPr/>
              <p:nvPr/>
            </p:nvSpPr>
            <p:spPr bwMode="auto">
              <a:xfrm>
                <a:off x="-9525" y="3549650"/>
                <a:ext cx="147638" cy="481013"/>
              </a:xfrm>
              <a:custGeom>
                <a:avLst/>
                <a:gdLst/>
                <a:ahLst/>
                <a:cxnLst/>
                <a:rect l="0" t="0" r="r" b="b"/>
                <a:pathLst>
                  <a:path w="93" h="303">
                    <a:moveTo>
                      <a:pt x="93" y="303"/>
                    </a:moveTo>
                    <a:lnTo>
                      <a:pt x="78" y="303"/>
                    </a:lnTo>
                    <a:lnTo>
                      <a:pt x="78" y="78"/>
                    </a:lnTo>
                    <a:lnTo>
                      <a:pt x="0" y="12"/>
                    </a:lnTo>
                    <a:lnTo>
                      <a:pt x="12" y="0"/>
                    </a:lnTo>
                    <a:lnTo>
                      <a:pt x="93" y="69"/>
                    </a:lnTo>
                    <a:lnTo>
                      <a:pt x="93" y="30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5" name="Freeform 19"/>
              <p:cNvSpPr/>
              <p:nvPr/>
            </p:nvSpPr>
            <p:spPr bwMode="auto">
              <a:xfrm>
                <a:off x="128587" y="1382713"/>
                <a:ext cx="142875" cy="476250"/>
              </a:xfrm>
              <a:custGeom>
                <a:avLst/>
                <a:gdLst/>
                <a:ahLst/>
                <a:cxnLst/>
                <a:rect l="0" t="0" r="r" b="b"/>
                <a:pathLst>
                  <a:path w="90" h="300">
                    <a:moveTo>
                      <a:pt x="90" y="300"/>
                    </a:moveTo>
                    <a:lnTo>
                      <a:pt x="78" y="300"/>
                    </a:lnTo>
                    <a:lnTo>
                      <a:pt x="78" y="84"/>
                    </a:lnTo>
                    <a:lnTo>
                      <a:pt x="0" y="9"/>
                    </a:lnTo>
                    <a:lnTo>
                      <a:pt x="9" y="0"/>
                    </a:lnTo>
                    <a:lnTo>
                      <a:pt x="90" y="81"/>
                    </a:lnTo>
                    <a:lnTo>
                      <a:pt x="90" y="300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6" name="Freeform 20"/>
              <p:cNvSpPr>
                <a:spLocks noEditPoints="1"/>
              </p:cNvSpPr>
              <p:nvPr/>
            </p:nvSpPr>
            <p:spPr bwMode="auto">
              <a:xfrm>
                <a:off x="204787" y="1849438"/>
                <a:ext cx="114300" cy="107950"/>
              </a:xfrm>
              <a:custGeom>
                <a:avLst/>
                <a:gdLst/>
                <a:ahLst/>
                <a:cxnLst/>
                <a:rect l="0" t="0" r="r" b="b"/>
                <a:pathLst>
                  <a:path w="24" h="23">
                    <a:moveTo>
                      <a:pt x="12" y="23"/>
                    </a:moveTo>
                    <a:cubicBezTo>
                      <a:pt x="6" y="23"/>
                      <a:pt x="0" y="18"/>
                      <a:pt x="0" y="12"/>
                    </a:cubicBezTo>
                    <a:cubicBezTo>
                      <a:pt x="0" y="5"/>
                      <a:pt x="6" y="0"/>
                      <a:pt x="12" y="0"/>
                    </a:cubicBezTo>
                    <a:cubicBezTo>
                      <a:pt x="18" y="0"/>
                      <a:pt x="24" y="5"/>
                      <a:pt x="24" y="12"/>
                    </a:cubicBezTo>
                    <a:cubicBezTo>
                      <a:pt x="24" y="18"/>
                      <a:pt x="18" y="23"/>
                      <a:pt x="12" y="23"/>
                    </a:cubicBezTo>
                    <a:close/>
                    <a:moveTo>
                      <a:pt x="12" y="4"/>
                    </a:moveTo>
                    <a:cubicBezTo>
                      <a:pt x="8" y="4"/>
                      <a:pt x="4" y="8"/>
                      <a:pt x="4" y="12"/>
                    </a:cubicBezTo>
                    <a:cubicBezTo>
                      <a:pt x="4" y="16"/>
                      <a:pt x="8" y="19"/>
                      <a:pt x="12" y="19"/>
                    </a:cubicBezTo>
                    <a:cubicBezTo>
                      <a:pt x="16" y="19"/>
                      <a:pt x="20" y="16"/>
                      <a:pt x="20" y="12"/>
                    </a:cubicBezTo>
                    <a:cubicBezTo>
                      <a:pt x="20" y="8"/>
                      <a:pt x="16" y="4"/>
                      <a:pt x="12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7" name="Rectangle 21"/>
              <p:cNvSpPr>
                <a:spLocks noChangeArrowheads="1"/>
              </p:cNvSpPr>
              <p:nvPr/>
            </p:nvSpPr>
            <p:spPr bwMode="auto">
              <a:xfrm>
                <a:off x="133350" y="4662488"/>
                <a:ext cx="23813" cy="2181225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  <p:sp>
            <p:nvSpPr>
              <p:cNvPr id="38" name="Freeform 22"/>
              <p:cNvSpPr/>
              <p:nvPr/>
            </p:nvSpPr>
            <p:spPr bwMode="auto">
              <a:xfrm>
                <a:off x="223837" y="5041900"/>
                <a:ext cx="369888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233" h="1135">
                    <a:moveTo>
                      <a:pt x="15" y="1135"/>
                    </a:moveTo>
                    <a:lnTo>
                      <a:pt x="0" y="1135"/>
                    </a:lnTo>
                    <a:lnTo>
                      <a:pt x="0" y="515"/>
                    </a:lnTo>
                    <a:lnTo>
                      <a:pt x="0" y="512"/>
                    </a:lnTo>
                    <a:lnTo>
                      <a:pt x="218" y="0"/>
                    </a:lnTo>
                    <a:lnTo>
                      <a:pt x="233" y="6"/>
                    </a:lnTo>
                    <a:lnTo>
                      <a:pt x="15" y="518"/>
                    </a:lnTo>
                    <a:lnTo>
                      <a:pt x="15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39" name="Freeform 23"/>
              <p:cNvSpPr>
                <a:spLocks noEditPoints="1"/>
              </p:cNvSpPr>
              <p:nvPr/>
            </p:nvSpPr>
            <p:spPr bwMode="auto">
              <a:xfrm>
                <a:off x="52387" y="44815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8" y="36"/>
                      <a:pt x="36" y="29"/>
                      <a:pt x="36" y="20"/>
                    </a:cubicBezTo>
                    <a:cubicBezTo>
                      <a:pt x="36" y="11"/>
                      <a:pt x="28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0" name="Freeform 24"/>
              <p:cNvSpPr/>
              <p:nvPr/>
            </p:nvSpPr>
            <p:spPr bwMode="auto">
              <a:xfrm>
                <a:off x="-14288" y="5627688"/>
                <a:ext cx="85725" cy="1216025"/>
              </a:xfrm>
              <a:custGeom>
                <a:avLst/>
                <a:gdLst/>
                <a:ahLst/>
                <a:cxnLst/>
                <a:rect l="0" t="0" r="r" b="b"/>
                <a:pathLst>
                  <a:path w="54" h="766">
                    <a:moveTo>
                      <a:pt x="54" y="766"/>
                    </a:moveTo>
                    <a:lnTo>
                      <a:pt x="36" y="766"/>
                    </a:lnTo>
                    <a:lnTo>
                      <a:pt x="36" y="149"/>
                    </a:lnTo>
                    <a:lnTo>
                      <a:pt x="0" y="3"/>
                    </a:lnTo>
                    <a:lnTo>
                      <a:pt x="18" y="0"/>
                    </a:lnTo>
                    <a:lnTo>
                      <a:pt x="54" y="146"/>
                    </a:lnTo>
                    <a:lnTo>
                      <a:pt x="54" y="76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1" name="Freeform 25"/>
              <p:cNvSpPr>
                <a:spLocks noEditPoints="1"/>
              </p:cNvSpPr>
              <p:nvPr/>
            </p:nvSpPr>
            <p:spPr bwMode="auto">
              <a:xfrm>
                <a:off x="527050" y="48672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2" name="Freeform 26"/>
              <p:cNvSpPr/>
              <p:nvPr/>
            </p:nvSpPr>
            <p:spPr bwMode="auto">
              <a:xfrm>
                <a:off x="309562" y="5422900"/>
                <a:ext cx="374650" cy="1425575"/>
              </a:xfrm>
              <a:custGeom>
                <a:avLst/>
                <a:gdLst/>
                <a:ahLst/>
                <a:cxnLst/>
                <a:rect l="0" t="0" r="r" b="b"/>
                <a:pathLst>
                  <a:path w="236" h="898">
                    <a:moveTo>
                      <a:pt x="18" y="898"/>
                    </a:moveTo>
                    <a:lnTo>
                      <a:pt x="0" y="898"/>
                    </a:lnTo>
                    <a:lnTo>
                      <a:pt x="0" y="515"/>
                    </a:lnTo>
                    <a:lnTo>
                      <a:pt x="3" y="512"/>
                    </a:lnTo>
                    <a:lnTo>
                      <a:pt x="221" y="0"/>
                    </a:lnTo>
                    <a:lnTo>
                      <a:pt x="236" y="6"/>
                    </a:lnTo>
                    <a:lnTo>
                      <a:pt x="18" y="518"/>
                    </a:lnTo>
                    <a:lnTo>
                      <a:pt x="18" y="898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3" name="Freeform 27"/>
              <p:cNvSpPr/>
              <p:nvPr/>
            </p:nvSpPr>
            <p:spPr bwMode="auto">
              <a:xfrm>
                <a:off x="569912" y="5945188"/>
                <a:ext cx="152400" cy="912813"/>
              </a:xfrm>
              <a:custGeom>
                <a:avLst/>
                <a:gdLst/>
                <a:ahLst/>
                <a:cxnLst/>
                <a:rect l="0" t="0" r="r" b="b"/>
                <a:pathLst>
                  <a:path w="96" h="575">
                    <a:moveTo>
                      <a:pt x="15" y="575"/>
                    </a:moveTo>
                    <a:lnTo>
                      <a:pt x="0" y="569"/>
                    </a:lnTo>
                    <a:lnTo>
                      <a:pt x="81" y="383"/>
                    </a:lnTo>
                    <a:lnTo>
                      <a:pt x="81" y="0"/>
                    </a:lnTo>
                    <a:lnTo>
                      <a:pt x="96" y="0"/>
                    </a:lnTo>
                    <a:lnTo>
                      <a:pt x="96" y="386"/>
                    </a:lnTo>
                    <a:lnTo>
                      <a:pt x="15" y="57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4" name="Freeform 28"/>
              <p:cNvSpPr>
                <a:spLocks noEditPoints="1"/>
              </p:cNvSpPr>
              <p:nvPr/>
            </p:nvSpPr>
            <p:spPr bwMode="auto">
              <a:xfrm>
                <a:off x="612775" y="5246688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5" name="Freeform 29"/>
              <p:cNvSpPr>
                <a:spLocks noEditPoints="1"/>
              </p:cNvSpPr>
              <p:nvPr/>
            </p:nvSpPr>
            <p:spPr bwMode="auto">
              <a:xfrm>
                <a:off x="612775" y="5764213"/>
                <a:ext cx="190500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6" name="Freeform 30"/>
              <p:cNvSpPr/>
              <p:nvPr/>
            </p:nvSpPr>
            <p:spPr bwMode="auto">
              <a:xfrm>
                <a:off x="669925" y="6330950"/>
                <a:ext cx="417513" cy="517525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6">
                    <a:moveTo>
                      <a:pt x="15" y="326"/>
                    </a:moveTo>
                    <a:lnTo>
                      <a:pt x="0" y="320"/>
                    </a:lnTo>
                    <a:lnTo>
                      <a:pt x="45" y="206"/>
                    </a:lnTo>
                    <a:lnTo>
                      <a:pt x="48" y="206"/>
                    </a:lnTo>
                    <a:lnTo>
                      <a:pt x="254" y="0"/>
                    </a:lnTo>
                    <a:lnTo>
                      <a:pt x="263" y="12"/>
                    </a:lnTo>
                    <a:lnTo>
                      <a:pt x="60" y="215"/>
                    </a:lnTo>
                    <a:lnTo>
                      <a:pt x="15" y="326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47" name="Freeform 31"/>
              <p:cNvSpPr>
                <a:spLocks noEditPoints="1"/>
              </p:cNvSpPr>
              <p:nvPr/>
            </p:nvSpPr>
            <p:spPr bwMode="auto">
              <a:xfrm>
                <a:off x="1049337" y="6221413"/>
                <a:ext cx="157163" cy="147638"/>
              </a:xfrm>
              <a:custGeom>
                <a:avLst/>
                <a:gdLst/>
                <a:ahLst/>
                <a:cxnLst/>
                <a:rect l="0" t="0" r="r" b="b"/>
                <a:pathLst>
                  <a:path w="33" h="31">
                    <a:moveTo>
                      <a:pt x="16" y="31"/>
                    </a:moveTo>
                    <a:cubicBezTo>
                      <a:pt x="12" y="31"/>
                      <a:pt x="8" y="29"/>
                      <a:pt x="5" y="26"/>
                    </a:cubicBezTo>
                    <a:cubicBezTo>
                      <a:pt x="2" y="24"/>
                      <a:pt x="0" y="20"/>
                      <a:pt x="0" y="15"/>
                    </a:cubicBezTo>
                    <a:cubicBezTo>
                      <a:pt x="0" y="11"/>
                      <a:pt x="2" y="7"/>
                      <a:pt x="5" y="4"/>
                    </a:cubicBezTo>
                    <a:cubicBezTo>
                      <a:pt x="8" y="1"/>
                      <a:pt x="12" y="0"/>
                      <a:pt x="16" y="0"/>
                    </a:cubicBezTo>
                    <a:cubicBezTo>
                      <a:pt x="20" y="0"/>
                      <a:pt x="24" y="1"/>
                      <a:pt x="27" y="4"/>
                    </a:cubicBezTo>
                    <a:cubicBezTo>
                      <a:pt x="33" y="10"/>
                      <a:pt x="33" y="20"/>
                      <a:pt x="27" y="26"/>
                    </a:cubicBezTo>
                    <a:cubicBezTo>
                      <a:pt x="24" y="29"/>
                      <a:pt x="20" y="31"/>
                      <a:pt x="16" y="31"/>
                    </a:cubicBezTo>
                    <a:close/>
                    <a:moveTo>
                      <a:pt x="16" y="4"/>
                    </a:moveTo>
                    <a:cubicBezTo>
                      <a:pt x="13" y="4"/>
                      <a:pt x="10" y="5"/>
                      <a:pt x="8" y="7"/>
                    </a:cubicBezTo>
                    <a:cubicBezTo>
                      <a:pt x="6" y="9"/>
                      <a:pt x="4" y="12"/>
                      <a:pt x="4" y="15"/>
                    </a:cubicBezTo>
                    <a:cubicBezTo>
                      <a:pt x="4" y="19"/>
                      <a:pt x="6" y="21"/>
                      <a:pt x="8" y="24"/>
                    </a:cubicBezTo>
                    <a:cubicBezTo>
                      <a:pt x="10" y="26"/>
                      <a:pt x="13" y="27"/>
                      <a:pt x="16" y="27"/>
                    </a:cubicBezTo>
                    <a:cubicBezTo>
                      <a:pt x="19" y="27"/>
                      <a:pt x="22" y="26"/>
                      <a:pt x="24" y="24"/>
                    </a:cubicBezTo>
                    <a:cubicBezTo>
                      <a:pt x="29" y="19"/>
                      <a:pt x="29" y="12"/>
                      <a:pt x="24" y="7"/>
                    </a:cubicBezTo>
                    <a:cubicBezTo>
                      <a:pt x="22" y="5"/>
                      <a:pt x="19" y="4"/>
                      <a:pt x="16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</p:grpSp>
        <p:grpSp>
          <p:nvGrpSpPr>
            <p:cNvPr id="10" name="Group 9"/>
            <p:cNvGrpSpPr/>
            <p:nvPr/>
          </p:nvGrpSpPr>
          <p:grpSpPr>
            <a:xfrm>
              <a:off x="11364912" y="0"/>
              <a:ext cx="674688" cy="6848476"/>
              <a:chOff x="11364912" y="0"/>
              <a:chExt cx="674688" cy="6848476"/>
            </a:xfrm>
            <a:gradFill flip="none" rotWithShape="1">
              <a:gsLst>
                <a:gs pos="0">
                  <a:schemeClr val="tx2">
                    <a:alpha val="80000"/>
                  </a:schemeClr>
                </a:gs>
                <a:gs pos="100000">
                  <a:schemeClr val="bg2">
                    <a:lumMod val="60000"/>
                    <a:lumOff val="40000"/>
                    <a:alpha val="60000"/>
                  </a:schemeClr>
                </a:gs>
              </a:gsLst>
              <a:lin ang="5400000" scaled="0"/>
              <a:tileRect/>
            </a:gradFill>
          </p:grpSpPr>
          <p:sp>
            <p:nvSpPr>
              <p:cNvPr id="11" name="Freeform 32"/>
              <p:cNvSpPr/>
              <p:nvPr/>
            </p:nvSpPr>
            <p:spPr bwMode="auto">
              <a:xfrm>
                <a:off x="11483975" y="0"/>
                <a:ext cx="417513" cy="512763"/>
              </a:xfrm>
              <a:custGeom>
                <a:avLst/>
                <a:gdLst/>
                <a:ahLst/>
                <a:cxnLst/>
                <a:rect l="0" t="0" r="r" b="b"/>
                <a:pathLst>
                  <a:path w="263" h="323">
                    <a:moveTo>
                      <a:pt x="12" y="323"/>
                    </a:moveTo>
                    <a:lnTo>
                      <a:pt x="0" y="314"/>
                    </a:lnTo>
                    <a:lnTo>
                      <a:pt x="203" y="108"/>
                    </a:lnTo>
                    <a:lnTo>
                      <a:pt x="248" y="0"/>
                    </a:lnTo>
                    <a:lnTo>
                      <a:pt x="263" y="6"/>
                    </a:lnTo>
                    <a:lnTo>
                      <a:pt x="218" y="117"/>
                    </a:lnTo>
                    <a:lnTo>
                      <a:pt x="218" y="117"/>
                    </a:lnTo>
                    <a:lnTo>
                      <a:pt x="12" y="32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2" name="Freeform 33"/>
              <p:cNvSpPr>
                <a:spLocks noEditPoints="1"/>
              </p:cNvSpPr>
              <p:nvPr/>
            </p:nvSpPr>
            <p:spPr bwMode="auto">
              <a:xfrm>
                <a:off x="11364912" y="474663"/>
                <a:ext cx="157163" cy="152400"/>
              </a:xfrm>
              <a:custGeom>
                <a:avLst/>
                <a:gdLst/>
                <a:ahLst/>
                <a:cxnLst/>
                <a:rect l="0" t="0" r="r" b="b"/>
                <a:pathLst>
                  <a:path w="33" h="32">
                    <a:moveTo>
                      <a:pt x="17" y="32"/>
                    </a:moveTo>
                    <a:cubicBezTo>
                      <a:pt x="13" y="32"/>
                      <a:pt x="9" y="30"/>
                      <a:pt x="6" y="27"/>
                    </a:cubicBezTo>
                    <a:cubicBezTo>
                      <a:pt x="0" y="21"/>
                      <a:pt x="0" y="11"/>
                      <a:pt x="6" y="5"/>
                    </a:cubicBezTo>
                    <a:cubicBezTo>
                      <a:pt x="9" y="2"/>
                      <a:pt x="13" y="0"/>
                      <a:pt x="17" y="0"/>
                    </a:cubicBezTo>
                    <a:cubicBezTo>
                      <a:pt x="21" y="0"/>
                      <a:pt x="25" y="2"/>
                      <a:pt x="28" y="5"/>
                    </a:cubicBezTo>
                    <a:cubicBezTo>
                      <a:pt x="31" y="8"/>
                      <a:pt x="33" y="12"/>
                      <a:pt x="33" y="16"/>
                    </a:cubicBezTo>
                    <a:cubicBezTo>
                      <a:pt x="33" y="20"/>
                      <a:pt x="31" y="24"/>
                      <a:pt x="28" y="27"/>
                    </a:cubicBezTo>
                    <a:cubicBezTo>
                      <a:pt x="25" y="30"/>
                      <a:pt x="21" y="32"/>
                      <a:pt x="17" y="32"/>
                    </a:cubicBezTo>
                    <a:close/>
                    <a:moveTo>
                      <a:pt x="17" y="4"/>
                    </a:moveTo>
                    <a:cubicBezTo>
                      <a:pt x="14" y="4"/>
                      <a:pt x="11" y="6"/>
                      <a:pt x="9" y="8"/>
                    </a:cubicBezTo>
                    <a:cubicBezTo>
                      <a:pt x="4" y="12"/>
                      <a:pt x="4" y="20"/>
                      <a:pt x="9" y="24"/>
                    </a:cubicBezTo>
                    <a:cubicBezTo>
                      <a:pt x="11" y="27"/>
                      <a:pt x="14" y="28"/>
                      <a:pt x="17" y="28"/>
                    </a:cubicBezTo>
                    <a:cubicBezTo>
                      <a:pt x="20" y="28"/>
                      <a:pt x="23" y="27"/>
                      <a:pt x="26" y="24"/>
                    </a:cubicBezTo>
                    <a:cubicBezTo>
                      <a:pt x="30" y="20"/>
                      <a:pt x="30" y="12"/>
                      <a:pt x="26" y="8"/>
                    </a:cubicBezTo>
                    <a:cubicBezTo>
                      <a:pt x="23" y="6"/>
                      <a:pt x="20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3" name="Freeform 34"/>
              <p:cNvSpPr>
                <a:spLocks noEditPoints="1"/>
              </p:cNvSpPr>
              <p:nvPr/>
            </p:nvSpPr>
            <p:spPr bwMode="auto">
              <a:xfrm>
                <a:off x="11631612" y="1539875"/>
                <a:ext cx="188913" cy="190500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4" name="Freeform 35"/>
              <p:cNvSpPr/>
              <p:nvPr/>
            </p:nvSpPr>
            <p:spPr bwMode="auto">
              <a:xfrm>
                <a:off x="11531600" y="5694363"/>
                <a:ext cx="298450" cy="1154113"/>
              </a:xfrm>
              <a:custGeom>
                <a:avLst/>
                <a:gdLst/>
                <a:ahLst/>
                <a:cxnLst/>
                <a:rect l="0" t="0" r="r" b="b"/>
                <a:pathLst>
                  <a:path w="188" h="727">
                    <a:moveTo>
                      <a:pt x="15" y="727"/>
                    </a:moveTo>
                    <a:lnTo>
                      <a:pt x="0" y="727"/>
                    </a:lnTo>
                    <a:lnTo>
                      <a:pt x="0" y="407"/>
                    </a:lnTo>
                    <a:lnTo>
                      <a:pt x="0" y="407"/>
                    </a:lnTo>
                    <a:lnTo>
                      <a:pt x="176" y="0"/>
                    </a:lnTo>
                    <a:lnTo>
                      <a:pt x="188" y="6"/>
                    </a:lnTo>
                    <a:lnTo>
                      <a:pt x="15" y="410"/>
                    </a:lnTo>
                    <a:lnTo>
                      <a:pt x="15" y="727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5" name="Freeform 36"/>
              <p:cNvSpPr>
                <a:spLocks noEditPoints="1"/>
              </p:cNvSpPr>
              <p:nvPr/>
            </p:nvSpPr>
            <p:spPr bwMode="auto">
              <a:xfrm>
                <a:off x="11772900" y="5551488"/>
                <a:ext cx="157163" cy="155575"/>
              </a:xfrm>
              <a:custGeom>
                <a:avLst/>
                <a:gdLst/>
                <a:ahLst/>
                <a:cxnLst/>
                <a:rect l="0" t="0" r="r" b="b"/>
                <a:pathLst>
                  <a:path w="33" h="33">
                    <a:moveTo>
                      <a:pt x="17" y="33"/>
                    </a:moveTo>
                    <a:cubicBezTo>
                      <a:pt x="8" y="33"/>
                      <a:pt x="0" y="25"/>
                      <a:pt x="0" y="16"/>
                    </a:cubicBezTo>
                    <a:cubicBezTo>
                      <a:pt x="0" y="7"/>
                      <a:pt x="8" y="0"/>
                      <a:pt x="17" y="0"/>
                    </a:cubicBezTo>
                    <a:cubicBezTo>
                      <a:pt x="26" y="0"/>
                      <a:pt x="33" y="7"/>
                      <a:pt x="33" y="16"/>
                    </a:cubicBezTo>
                    <a:cubicBezTo>
                      <a:pt x="33" y="25"/>
                      <a:pt x="26" y="33"/>
                      <a:pt x="17" y="33"/>
                    </a:cubicBezTo>
                    <a:close/>
                    <a:moveTo>
                      <a:pt x="17" y="4"/>
                    </a:moveTo>
                    <a:cubicBezTo>
                      <a:pt x="10" y="4"/>
                      <a:pt x="4" y="9"/>
                      <a:pt x="4" y="16"/>
                    </a:cubicBezTo>
                    <a:cubicBezTo>
                      <a:pt x="4" y="23"/>
                      <a:pt x="10" y="29"/>
                      <a:pt x="17" y="29"/>
                    </a:cubicBezTo>
                    <a:cubicBezTo>
                      <a:pt x="23" y="29"/>
                      <a:pt x="29" y="23"/>
                      <a:pt x="29" y="16"/>
                    </a:cubicBezTo>
                    <a:cubicBezTo>
                      <a:pt x="29" y="9"/>
                      <a:pt x="23" y="4"/>
                      <a:pt x="17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6" name="Freeform 37"/>
              <p:cNvSpPr/>
              <p:nvPr/>
            </p:nvSpPr>
            <p:spPr bwMode="auto">
              <a:xfrm>
                <a:off x="11710987" y="4763"/>
                <a:ext cx="304800" cy="1544638"/>
              </a:xfrm>
              <a:custGeom>
                <a:avLst/>
                <a:gdLst/>
                <a:ahLst/>
                <a:cxnLst/>
                <a:rect l="0" t="0" r="r" b="b"/>
                <a:pathLst>
                  <a:path w="192" h="973">
                    <a:moveTo>
                      <a:pt x="15" y="973"/>
                    </a:moveTo>
                    <a:lnTo>
                      <a:pt x="0" y="973"/>
                    </a:lnTo>
                    <a:lnTo>
                      <a:pt x="0" y="790"/>
                    </a:lnTo>
                    <a:lnTo>
                      <a:pt x="174" y="614"/>
                    </a:lnTo>
                    <a:lnTo>
                      <a:pt x="174" y="0"/>
                    </a:lnTo>
                    <a:lnTo>
                      <a:pt x="192" y="0"/>
                    </a:lnTo>
                    <a:lnTo>
                      <a:pt x="192" y="620"/>
                    </a:lnTo>
                    <a:lnTo>
                      <a:pt x="15" y="796"/>
                    </a:lnTo>
                    <a:lnTo>
                      <a:pt x="15" y="973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7" name="Freeform 38"/>
              <p:cNvSpPr>
                <a:spLocks noEditPoints="1"/>
              </p:cNvSpPr>
              <p:nvPr/>
            </p:nvSpPr>
            <p:spPr bwMode="auto">
              <a:xfrm>
                <a:off x="11636375" y="4867275"/>
                <a:ext cx="188913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1" y="4"/>
                      <a:pt x="4" y="11"/>
                      <a:pt x="4" y="20"/>
                    </a:cubicBezTo>
                    <a:cubicBezTo>
                      <a:pt x="4" y="29"/>
                      <a:pt x="11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8" name="Freeform 39"/>
              <p:cNvSpPr/>
              <p:nvPr/>
            </p:nvSpPr>
            <p:spPr bwMode="auto">
              <a:xfrm>
                <a:off x="11441112" y="5046663"/>
                <a:ext cx="307975" cy="1801813"/>
              </a:xfrm>
              <a:custGeom>
                <a:avLst/>
                <a:gdLst/>
                <a:ahLst/>
                <a:cxnLst/>
                <a:rect l="0" t="0" r="r" b="b"/>
                <a:pathLst>
                  <a:path w="194" h="1135">
                    <a:moveTo>
                      <a:pt x="18" y="1135"/>
                    </a:moveTo>
                    <a:lnTo>
                      <a:pt x="0" y="1135"/>
                    </a:lnTo>
                    <a:lnTo>
                      <a:pt x="0" y="354"/>
                    </a:lnTo>
                    <a:lnTo>
                      <a:pt x="176" y="177"/>
                    </a:lnTo>
                    <a:lnTo>
                      <a:pt x="176" y="0"/>
                    </a:lnTo>
                    <a:lnTo>
                      <a:pt x="194" y="0"/>
                    </a:lnTo>
                    <a:lnTo>
                      <a:pt x="194" y="183"/>
                    </a:lnTo>
                    <a:lnTo>
                      <a:pt x="18" y="360"/>
                    </a:lnTo>
                    <a:lnTo>
                      <a:pt x="18" y="1135"/>
                    </a:ln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19" name="Freeform 40"/>
              <p:cNvSpPr>
                <a:spLocks noEditPoints="1"/>
              </p:cNvSpPr>
              <p:nvPr/>
            </p:nvSpPr>
            <p:spPr bwMode="auto">
              <a:xfrm>
                <a:off x="11849100" y="6416675"/>
                <a:ext cx="190500" cy="188913"/>
              </a:xfrm>
              <a:custGeom>
                <a:avLst/>
                <a:gdLst/>
                <a:ahLst/>
                <a:cxnLst/>
                <a:rect l="0" t="0" r="r" b="b"/>
                <a:pathLst>
                  <a:path w="40" h="40">
                    <a:moveTo>
                      <a:pt x="20" y="40"/>
                    </a:moveTo>
                    <a:cubicBezTo>
                      <a:pt x="9" y="40"/>
                      <a:pt x="0" y="31"/>
                      <a:pt x="0" y="20"/>
                    </a:cubicBezTo>
                    <a:cubicBezTo>
                      <a:pt x="0" y="9"/>
                      <a:pt x="9" y="0"/>
                      <a:pt x="20" y="0"/>
                    </a:cubicBezTo>
                    <a:cubicBezTo>
                      <a:pt x="31" y="0"/>
                      <a:pt x="40" y="9"/>
                      <a:pt x="40" y="20"/>
                    </a:cubicBezTo>
                    <a:cubicBezTo>
                      <a:pt x="40" y="31"/>
                      <a:pt x="31" y="40"/>
                      <a:pt x="20" y="40"/>
                    </a:cubicBezTo>
                    <a:close/>
                    <a:moveTo>
                      <a:pt x="20" y="4"/>
                    </a:moveTo>
                    <a:cubicBezTo>
                      <a:pt x="12" y="4"/>
                      <a:pt x="4" y="11"/>
                      <a:pt x="4" y="20"/>
                    </a:cubicBezTo>
                    <a:cubicBezTo>
                      <a:pt x="4" y="29"/>
                      <a:pt x="12" y="36"/>
                      <a:pt x="20" y="36"/>
                    </a:cubicBezTo>
                    <a:cubicBezTo>
                      <a:pt x="29" y="36"/>
                      <a:pt x="36" y="29"/>
                      <a:pt x="36" y="20"/>
                    </a:cubicBezTo>
                    <a:cubicBezTo>
                      <a:pt x="36" y="11"/>
                      <a:pt x="29" y="4"/>
                      <a:pt x="20" y="4"/>
                    </a:cubicBezTo>
                    <a:close/>
                  </a:path>
                </a:pathLst>
              </a:cu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</p:sp>
          <p:sp>
            <p:nvSpPr>
              <p:cNvPr id="20" name="Rectangle 41"/>
              <p:cNvSpPr>
                <a:spLocks noChangeArrowheads="1"/>
              </p:cNvSpPr>
              <p:nvPr/>
            </p:nvSpPr>
            <p:spPr bwMode="auto">
              <a:xfrm>
                <a:off x="11939587" y="6596063"/>
                <a:ext cx="23813" cy="252413"/>
              </a:xfrm>
              <a:prstGeom prst="rect">
                <a:avLst/>
              </a:prstGeom>
              <a:grpFill/>
              <a:ln>
                <a:noFill/>
              </a:ln>
              <a:extLst>
                <a:ext uri="{91240B29-F687-4f45-9708-019B960494DF}">
                  <a14:hiddenLine xmlns:a14="http://schemas.microsoft.com/office/drawing/2010/main" xmlns="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sp>
        </p:grp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41413" y="618518"/>
            <a:ext cx="9905998" cy="14785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1412" y="2249487"/>
            <a:ext cx="9905999" cy="3541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56921" y="5883276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11/28/2018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41411" y="5883275"/>
            <a:ext cx="623930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 cap="all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6321" y="5883274"/>
            <a:ext cx="77108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SzPct val="125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SzPct val="125000"/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Totoro, </a:t>
            </a:r>
            <a:r>
              <a:rPr lang="ru-RU" dirty="0" smtClean="0"/>
              <a:t>кегельеринг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Яровой Василий</a:t>
            </a:r>
          </a:p>
          <a:p>
            <a:r>
              <a:rPr lang="ru-RU" dirty="0" smtClean="0"/>
              <a:t>Лицей 470</a:t>
            </a:r>
          </a:p>
          <a:p>
            <a:r>
              <a:rPr lang="ru-RU" dirty="0" smtClean="0"/>
              <a:t>Санкт-петербург</a:t>
            </a:r>
          </a:p>
          <a:p>
            <a:r>
              <a:rPr lang="ru-RU" dirty="0" smtClean="0"/>
              <a:t>2018</a:t>
            </a:r>
          </a:p>
        </p:txBody>
      </p:sp>
    </p:spTree>
    <p:extLst>
      <p:ext uri="{BB962C8B-B14F-4D97-AF65-F5344CB8AC3E}">
        <p14:creationId xmlns:p14="http://schemas.microsoft.com/office/powerpoint/2010/main" val="264445202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Устройство моего робота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Мой робот, в отличие от других, не ходит за каждой банкой, а выходит на линию и едет по кругу, но это не очень точно получается.</a:t>
            </a:r>
          </a:p>
          <a:p>
            <a:r>
              <a:rPr lang="ru-RU" dirty="0" smtClean="0"/>
              <a:t>Чтобы эта программа победила, нужна большая скорость, а для этого нужна передача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087400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9479" y="281872"/>
            <a:ext cx="8314878" cy="6236160"/>
          </a:xfrm>
        </p:spPr>
      </p:pic>
    </p:spTree>
    <p:extLst>
      <p:ext uri="{BB962C8B-B14F-4D97-AF65-F5344CB8AC3E}">
        <p14:creationId xmlns:p14="http://schemas.microsoft.com/office/powerpoint/2010/main" val="296833558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ircuit">
  <a:themeElements>
    <a:clrScheme name="Circuit">
      <a:dk1>
        <a:sysClr val="windowText" lastClr="000000"/>
      </a:dk1>
      <a:lt1>
        <a:sysClr val="window" lastClr="FFFFFF"/>
      </a:lt1>
      <a:dk2>
        <a:srgbClr val="134770"/>
      </a:dk2>
      <a:lt2>
        <a:srgbClr val="82FFFF"/>
      </a:lt2>
      <a:accent1>
        <a:srgbClr val="9ACD4C"/>
      </a:accent1>
      <a:accent2>
        <a:srgbClr val="FAA93A"/>
      </a:accent2>
      <a:accent3>
        <a:srgbClr val="D35940"/>
      </a:accent3>
      <a:accent4>
        <a:srgbClr val="B258D3"/>
      </a:accent4>
      <a:accent5>
        <a:srgbClr val="63A0CC"/>
      </a:accent5>
      <a:accent6>
        <a:srgbClr val="8AC4A7"/>
      </a:accent6>
      <a:hlink>
        <a:srgbClr val="B8FA56"/>
      </a:hlink>
      <a:folHlink>
        <a:srgbClr val="7AF8CC"/>
      </a:folHlink>
    </a:clrScheme>
    <a:fontScheme name="Circui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ircuit">
      <a:fillStyleLst>
        <a:solidFill>
          <a:schemeClr val="phClr"/>
        </a:solidFill>
        <a:gradFill rotWithShape="1">
          <a:gsLst>
            <a:gs pos="0">
              <a:schemeClr val="phClr">
                <a:tint val="58000"/>
                <a:satMod val="108000"/>
                <a:lumMod val="110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040000" scaled="0"/>
        </a:gradFill>
        <a:gradFill rotWithShape="1">
          <a:gsLst>
            <a:gs pos="0">
              <a:schemeClr val="phClr">
                <a:tint val="94000"/>
                <a:satMod val="105000"/>
                <a:lumMod val="102000"/>
              </a:schemeClr>
            </a:gs>
            <a:gs pos="100000">
              <a:schemeClr val="phClr">
                <a:shade val="74000"/>
                <a:satMod val="128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94000"/>
                <a:satMod val="148000"/>
                <a:lumMod val="150000"/>
              </a:schemeClr>
            </a:gs>
            <a:gs pos="100000">
              <a:schemeClr val="phClr">
                <a:shade val="92000"/>
                <a:hueMod val="104000"/>
                <a:satMod val="140000"/>
                <a:lumMod val="68000"/>
              </a:schemeClr>
            </a:gs>
          </a:gsLst>
          <a:lin ang="5040000" scaled="0"/>
        </a:gradFill>
        <a:blipFill>
          <a:blip xmlns:r="http://schemas.openxmlformats.org/officeDocument/2006/relationships" r:embed="rId1">
            <a:duotone>
              <a:schemeClr val="phClr">
                <a:shade val="88000"/>
                <a:hueMod val="106000"/>
                <a:satMod val="140000"/>
                <a:lumMod val="54000"/>
              </a:schemeClr>
              <a:schemeClr val="phClr">
                <a:tint val="98000"/>
                <a:hueMod val="90000"/>
                <a:satMod val="150000"/>
                <a:lumMod val="16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ircuit" id="{0AC2F7E7-15F5-431C-B2A2-456FE929F56C}" vid="{0911B802-464C-4241-8DD9-B60FF88E379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TM04033919[[fn=Circuit]]</Template>
  <TotalTime>49</TotalTime>
  <Words>56</Words>
  <Application>Microsoft Office PowerPoint</Application>
  <PresentationFormat>Widescreen</PresentationFormat>
  <Paragraphs>8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Trebuchet MS</vt:lpstr>
      <vt:lpstr>Tw Cen MT</vt:lpstr>
      <vt:lpstr>Circuit</vt:lpstr>
      <vt:lpstr>Totoro, кегельеринг</vt:lpstr>
      <vt:lpstr>Устройство моего робота</vt:lpstr>
      <vt:lpstr>PowerPoint Presentation</vt:lpstr>
    </vt:vector>
  </TitlesOfParts>
  <Company>EPAM Systems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Totoro, кегельеринг</dc:title>
  <dc:creator>Pavel Yarovoy</dc:creator>
  <cp:lastModifiedBy>Pavel Yarovoy</cp:lastModifiedBy>
  <cp:revision>6</cp:revision>
  <dcterms:created xsi:type="dcterms:W3CDTF">2018-11-28T19:02:03Z</dcterms:created>
  <dcterms:modified xsi:type="dcterms:W3CDTF">2018-11-28T19:51:29Z</dcterms:modified>
</cp:coreProperties>
</file>