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5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4C0989-AB2C-4EC3-AD0B-A0F2CEF94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2B246F4-12F6-49A2-A67A-CB4357376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08B1E9-D44C-41A8-A90A-CD18406A4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2D3978-5C95-4551-BB35-6502E9EC2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0CAD1D-BCBB-4D25-8ACB-A291AA254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6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C6CCC8-9D40-477A-87AF-124406476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463959-1380-48ED-B445-495326A62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08E3B9-333A-4B4B-B6A0-C17E5F0E2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95B8E9-7FCD-4398-AA5E-051B0086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986E7F-E7DD-4929-973F-2BDAD7671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53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A0B615F-534A-4513-8FA2-16ED9B581C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8719A3-0E3C-4E89-8C07-D0B4CDB5F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6B5100-22E8-4BEF-9919-4494D1674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038A65-FFEC-4217-B7FD-2FAE49A94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589B1B-3C22-4DCB-AED1-45BCB2AE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07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4944C0-7435-4129-98C4-0546FB938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3FF6D4-4403-48CB-8235-C8984D876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377CA6-891B-40D0-BC4D-7A1C78D85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DF1A56-565B-43C0-A47D-367D301BA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55E477-8FDD-4367-AA3F-254418FB5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21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B0EC5C-603C-4295-9F27-0A5B31CFC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6EE722-6538-4D76-B411-DA46502E8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4315CA-313D-4745-8D6A-214F0C16A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A9D4D5-1C8F-46CB-81A2-E76FDA322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03E5C6-811B-4B02-8BD7-3F1462D77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20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ECB746-BF5A-45C2-8589-FD515C055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EFC645-F8FE-45BD-8A4C-365E64976A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670926D-FC4E-4E93-B6FA-2CEC2FD7B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5BAC6F-D88A-4ADA-A3AC-79C5FDC1B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3F9BD0-C6ED-4CEE-B0DA-18823DAB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B94D4C-84DD-4274-BAA6-6B400DB3F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46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D28A2-A973-4064-B983-539849938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3A94CC-3427-4B00-99E6-3BF33951F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9C8C770-AABD-47D4-A7AB-75E1BB452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D7ACF6-A392-4AF8-B814-38BE69DED7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8B8FA38-5155-4490-A7FB-51DDA301D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19494F-D972-49DA-99B5-26ED436C5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2E5E2A8-BDE9-4486-B40C-E3DE9DF9A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0223C20-A7F6-4ED6-B8CB-8A0EB97C7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87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A909F9-BA08-4F6D-A280-ECE080DCC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4542A1F-B5E5-4E26-B1B5-4815E177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D1B572C-55FD-41DD-9585-E28D55C0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30FB7F-2791-4EEE-97AB-9067E74E2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52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FA265A9-FEBB-49A2-849E-8BDFD2FEF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1763240-AD50-474F-A35D-03CF5CF2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7B5E9CB-F005-4A2F-98B5-DAC1B8B34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78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F7B81-BD35-4F7C-9D7D-B4CC77A6F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239DF0-5A45-4579-B483-66EE6EEA4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7CC38E-A174-4E5D-B7DB-6D5CB693E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412DFF-3BE2-43C9-B8A1-CCC6AD310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A33EC4-DA8D-4AEE-BDEC-B83A3931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EFCDDE-2499-4FE4-9B86-AA675CB3C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27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9D10F0-047C-4469-8CB4-B47095D51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98ACFA6-7722-453B-9566-2005E6C0A6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48619C1-B721-4BBF-8E28-8A7B8A1C0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B44013-458A-4180-A695-202C886BD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46ABED-7552-4B0E-BA11-4329AB44C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21A72E-67B4-41A3-8B33-D4F51EB0E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9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93F93-AEF2-40EC-9DDE-47806D640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1F995C-AD20-47B7-B4D1-BEB8B409B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514B73-2B73-4FB5-A781-14C92DB3A7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454B0-D450-43E5-8C3D-1975C718D9A5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9B2FAE-85D1-4C36-BA5D-3250A1046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8D633A-59A3-4F37-A68B-DB1D48F31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63895-8C95-46AE-B1B0-DA907807C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64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77BDDA-7D46-4A1E-A136-A45D6AEF76E8}"/>
              </a:ext>
            </a:extLst>
          </p:cNvPr>
          <p:cNvSpPr txBox="1"/>
          <p:nvPr/>
        </p:nvSpPr>
        <p:spPr>
          <a:xfrm>
            <a:off x="492369" y="267286"/>
            <a:ext cx="109165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>
                <a:solidFill>
                  <a:prstClr val="black">
                    <a:lumMod val="95000"/>
                    <a:lumOff val="5000"/>
                  </a:prstClr>
                </a:solidFill>
                <a:latin typeface="Bahnschrift SemiLight SemiConde" panose="020B0502040204020203" pitchFamily="34" charset="0"/>
              </a:rPr>
              <a:t>Государственное бюджетное учреждение дополнительного образования Дворец детского (юношеского) творчества Фрунзенского района Санкт-Петербурга</a:t>
            </a:r>
          </a:p>
          <a:p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C4AA384-89B7-4FFD-AABB-839690DDC828}"/>
              </a:ext>
            </a:extLst>
          </p:cNvPr>
          <p:cNvSpPr/>
          <p:nvPr/>
        </p:nvSpPr>
        <p:spPr>
          <a:xfrm>
            <a:off x="309489" y="77511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Робо</a:t>
            </a:r>
            <a:r>
              <a:rPr kumimoji="0" lang="ru-RU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-  путеводитель для туристов</a:t>
            </a:r>
            <a:endParaRPr kumimoji="0" lang="ru-RU" sz="4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E82A0D-51A2-4CF2-9640-23C878C06269}"/>
              </a:ext>
            </a:extLst>
          </p:cNvPr>
          <p:cNvSpPr txBox="1"/>
          <p:nvPr/>
        </p:nvSpPr>
        <p:spPr>
          <a:xfrm>
            <a:off x="0" y="1636891"/>
            <a:ext cx="940190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прототип автономного робота путеводителя для туристов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Сконструировать мобильного робота с информационной лентой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Реализовать программные решения по движению робота по линии, обнаружению   объектов ультразвуковым дальномером, движению информационной ленты при применении лазерной указки  </a:t>
            </a:r>
          </a:p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и помощь туристам при ознакомлении с достопримечательностями, осуществляет вспомогательные функции</a:t>
            </a:r>
          </a:p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Идея: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 сопровождает туриста от одного культурного объекта к другому.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Находясь рядом с архитектурным сооружением, робот рассказывает о его особенностях</a:t>
            </a:r>
          </a:p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Атлантим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(г. Пермь), Борис (г. Москва),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Тавабо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(г. Токио),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Пеппер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(г. Вашингтон)</a:t>
            </a:r>
          </a:p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роботов экскурсоводов, гидов, путеводителей -  одно из перспективных направлений в развитии робототехники. Современные аналоги уже нашли свое место в сфере работы с туристами. Мы создали робота путеводителя для туристов, способного передвигаться по открытым пространствам парков и городов, осуществляющего ряд вспомогательных функций, что выгодно отличает его от существующих аналогов.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581" y="1838434"/>
            <a:ext cx="2964873" cy="425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78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C464DBD-B6C1-4D8E-8E4C-C12D36772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8654"/>
            <a:ext cx="12192000" cy="6400801"/>
          </a:xfrm>
        </p:spPr>
        <p:txBody>
          <a:bodyPr>
            <a:normAutofit lnSpcReduction="10000"/>
          </a:bodyPr>
          <a:lstStyle/>
          <a:p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Вспомогательные функции:</a:t>
            </a:r>
          </a:p>
          <a:p>
            <a:pPr marL="285750" indent="-28575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Снабжен отсеком для хранения аптечки, фонарика, бутылочки с водой</a:t>
            </a:r>
          </a:p>
          <a:p>
            <a:pPr marL="285750" indent="-28575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возможность использовать зонты и шарфы при непогоде</a:t>
            </a:r>
          </a:p>
          <a:p>
            <a:pPr marL="285750" indent="-28575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оснастить робота кнопкой вызова экстренных служб</a:t>
            </a:r>
            <a:endParaRPr lang="ru-RU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Передвигается вперед, поворачивает.</a:t>
            </a:r>
          </a:p>
          <a:p>
            <a:pPr marL="285750" lvl="0" indent="-28575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Объезжает препятствия</a:t>
            </a:r>
          </a:p>
          <a:p>
            <a:pPr marL="285750" lvl="0" indent="-28575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звуковое сопровождение</a:t>
            </a:r>
            <a:endParaRPr lang="ru-RU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 характеристики: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 создан на базе конструктора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LEGO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Mindstorms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контроллер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NXT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ультразвуковой дальномер,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датчика освещённости, моторы (ходовые), мотор информационной ленты.</a:t>
            </a:r>
          </a:p>
          <a:p>
            <a:pPr marL="0" indent="0">
              <a:buNone/>
            </a:pP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Программирование выполнено: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NXT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Применены: релейный регулятор, циклы с условием.</a:t>
            </a:r>
          </a:p>
          <a:p>
            <a:pPr marL="0" indent="0">
              <a:buNone/>
            </a:pP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связь осуществляется при помощи: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Датчик освещенности (первый) – обеспечивает следование по маршруту</a:t>
            </a:r>
          </a:p>
          <a:p>
            <a:pPr marL="285750" lvl="0" indent="-28575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Ультразвуковой дальномер – обеспечивает обнаружение объекта</a:t>
            </a:r>
          </a:p>
          <a:p>
            <a:pPr marL="285750" lvl="0" indent="-28575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Датчик освещенности (второй) – обеспечивает дополнительный вызов рассказа (работа информационной ленты)</a:t>
            </a:r>
          </a:p>
          <a:p>
            <a:pPr marL="285750" lvl="0" indent="-28575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Датчик освещенности (третий) – обеспечивает остановку робота в конце маршрута</a:t>
            </a:r>
          </a:p>
          <a:p>
            <a:pPr marL="285750" lvl="0" indent="-285750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35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BEACC72-4446-4207-A45A-EAC0D3B79348}"/>
              </a:ext>
            </a:extLst>
          </p:cNvPr>
          <p:cNvSpPr/>
          <p:nvPr/>
        </p:nvSpPr>
        <p:spPr>
          <a:xfrm>
            <a:off x="6004559" y="4544933"/>
            <a:ext cx="6187441" cy="2208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lnSpc>
                <a:spcPts val="1500"/>
              </a:lnSpc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6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Подготовили:  </a:t>
            </a:r>
          </a:p>
          <a:p>
            <a:pPr lvl="0" algn="r" defTabSz="457200">
              <a:lnSpc>
                <a:spcPts val="1500"/>
              </a:lnSpc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Бардин Алексей, 9 лет, 3 класс,</a:t>
            </a:r>
          </a:p>
          <a:p>
            <a:pPr lvl="0" algn="r" defTabSz="457200">
              <a:lnSpc>
                <a:spcPts val="1500"/>
              </a:lnSpc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Степанов  </a:t>
            </a:r>
            <a:r>
              <a:rPr lang="ru-RU" sz="1600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Данислав</a:t>
            </a:r>
            <a:r>
              <a:rPr lang="ru-RU" sz="1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9 лет, 3 класс, </a:t>
            </a:r>
          </a:p>
          <a:p>
            <a:pPr lvl="0" algn="r" defTabSz="457200">
              <a:lnSpc>
                <a:spcPts val="1500"/>
              </a:lnSpc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ДДЮТ Фрунзенского района</a:t>
            </a:r>
          </a:p>
          <a:p>
            <a:pPr lvl="0" algn="r" defTabSz="457200">
              <a:lnSpc>
                <a:spcPts val="1500"/>
              </a:lnSpc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6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  :</a:t>
            </a:r>
            <a:r>
              <a:rPr lang="ru-RU" sz="1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робототехники</a:t>
            </a:r>
            <a:r>
              <a:rPr lang="en-US" sz="1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</a:t>
            </a:r>
          </a:p>
          <a:p>
            <a:pPr lvl="0" algn="r" defTabSz="457200">
              <a:lnSpc>
                <a:spcPts val="1500"/>
              </a:lnSpc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en-US" sz="1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 обучения</a:t>
            </a:r>
          </a:p>
          <a:p>
            <a:pPr lvl="0" algn="r" defTabSz="457200">
              <a:lnSpc>
                <a:spcPts val="1500"/>
              </a:lnSpc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600" b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16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94EBA8B-1C3D-40F8-9649-4B2804C9D4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27" y="609804"/>
            <a:ext cx="6714912" cy="57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4941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351</Words>
  <Application>Microsoft Office PowerPoint</Application>
  <PresentationFormat>Широкоэкранный</PresentationFormat>
  <Paragraphs>39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Bahnschrift SemiLight SemiConde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Бардин</dc:creator>
  <cp:lastModifiedBy>Николай Бардин</cp:lastModifiedBy>
  <cp:revision>26</cp:revision>
  <dcterms:created xsi:type="dcterms:W3CDTF">2018-11-27T09:22:40Z</dcterms:created>
  <dcterms:modified xsi:type="dcterms:W3CDTF">2018-11-30T19:15:54Z</dcterms:modified>
</cp:coreProperties>
</file>