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90" autoAdjust="0"/>
  </p:normalViewPr>
  <p:slideViewPr>
    <p:cSldViewPr>
      <p:cViewPr varScale="1">
        <p:scale>
          <a:sx n="71" d="100"/>
          <a:sy n="71" d="100"/>
        </p:scale>
        <p:origin x="-13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7704856" cy="4593896"/>
          </a:xfrm>
        </p:spPr>
        <p:txBody>
          <a:bodyPr>
            <a:normAutofit/>
          </a:bodyPr>
          <a:lstStyle/>
          <a:p>
            <a:r>
              <a:rPr lang="ru-RU" sz="5400" dirty="0" smtClean="0"/>
              <a:t>Робот под названием «Быстрый» создан учеником 7 класса Васильевым Алексеем</a:t>
            </a:r>
            <a:endParaRPr lang="ru-RU" sz="54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175351" cy="936104"/>
          </a:xfrm>
        </p:spPr>
        <p:txBody>
          <a:bodyPr/>
          <a:lstStyle/>
          <a:p>
            <a:pPr marL="182880" indent="0">
              <a:buNone/>
            </a:pPr>
            <a:r>
              <a:rPr lang="ru-RU" sz="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8507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404664"/>
            <a:ext cx="5966666" cy="86409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Описание робота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628800"/>
            <a:ext cx="8784976" cy="4968552"/>
          </a:xfrm>
        </p:spPr>
        <p:txBody>
          <a:bodyPr>
            <a:normAutofit fontScale="47500" lnSpcReduction="20000"/>
          </a:bodyPr>
          <a:lstStyle/>
          <a:p>
            <a:r>
              <a:rPr lang="ru-RU" sz="6000" dirty="0"/>
              <a:t>Робот создан на основе </a:t>
            </a:r>
            <a:r>
              <a:rPr lang="en-US" sz="6000" dirty="0"/>
              <a:t>LEGO EV</a:t>
            </a:r>
            <a:r>
              <a:rPr lang="ru-RU" sz="6000" dirty="0"/>
              <a:t>3</a:t>
            </a:r>
          </a:p>
          <a:p>
            <a:r>
              <a:rPr lang="en-US" sz="6000" dirty="0"/>
              <a:t>Mindstorms</a:t>
            </a:r>
            <a:r>
              <a:rPr lang="ru-RU" sz="6000" dirty="0"/>
              <a:t>. Собран самостоятельно, состоит из 2 больших моторов и 2 датчиков света. Использован задний привод. </a:t>
            </a:r>
            <a:r>
              <a:rPr lang="ru-RU" sz="6000" dirty="0" smtClean="0"/>
              <a:t>Название команды «</a:t>
            </a:r>
            <a:r>
              <a:rPr lang="ru-RU" sz="6000" dirty="0"/>
              <a:t>Быстрый</a:t>
            </a:r>
            <a:r>
              <a:rPr lang="ru-RU" sz="6000" dirty="0" smtClean="0"/>
              <a:t>». Для реализации алгоритма требуется отслеживать по очереди показание двух датчиков и после этого задавать направление движению робота. Для этого требуется использовать переключатель вложенный в другой переключать. Таким образом мы спросим сначала спросим первый датчик а затем спросим второй датчик </a:t>
            </a:r>
            <a:endParaRPr lang="ru-RU" sz="6000" dirty="0"/>
          </a:p>
          <a:p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01668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5229200"/>
            <a:ext cx="4712311" cy="115006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Фото робота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731838"/>
            <a:ext cx="2931739" cy="3908986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764704"/>
            <a:ext cx="3744416" cy="3914782"/>
          </a:xfrm>
        </p:spPr>
      </p:pic>
    </p:spTree>
    <p:extLst>
      <p:ext uri="{BB962C8B-B14F-4D97-AF65-F5344CB8AC3E}">
        <p14:creationId xmlns:p14="http://schemas.microsoft.com/office/powerpoint/2010/main" val="38560283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</TotalTime>
  <Words>89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Воздушный поток</vt:lpstr>
      <vt:lpstr>.</vt:lpstr>
      <vt:lpstr>Описание робота</vt:lpstr>
      <vt:lpstr>Фото робота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Валентина</dc:creator>
  <cp:lastModifiedBy>Валентина</cp:lastModifiedBy>
  <cp:revision>2</cp:revision>
  <dcterms:created xsi:type="dcterms:W3CDTF">2018-09-08T18:13:23Z</dcterms:created>
  <dcterms:modified xsi:type="dcterms:W3CDTF">2018-09-08T18:29:48Z</dcterms:modified>
</cp:coreProperties>
</file>