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3837A1-218B-41D0-8BDD-C811E171F32F}">
          <p14:sldIdLst>
            <p14:sldId id="256"/>
            <p14:sldId id="259"/>
            <p14:sldId id="260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F829C-D654-47C7-947B-ACB0931FC262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34F6D60-69C2-47D6-993F-066343C6F4B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Проблема</a:t>
          </a:r>
        </a:p>
      </dgm:t>
    </dgm:pt>
    <dgm:pt modelId="{9B26BE78-8D72-4FDD-8E8E-78AD756F440C}" type="parTrans" cxnId="{497E8990-1AE1-43B5-8749-1E80B52901B7}">
      <dgm:prSet/>
      <dgm:spPr/>
      <dgm:t>
        <a:bodyPr/>
        <a:lstStyle/>
        <a:p>
          <a:endParaRPr lang="ru-RU"/>
        </a:p>
      </dgm:t>
    </dgm:pt>
    <dgm:pt modelId="{260D6BAF-90E7-444A-803F-B905242E93D9}" type="sibTrans" cxnId="{497E8990-1AE1-43B5-8749-1E80B52901B7}">
      <dgm:prSet/>
      <dgm:spPr/>
      <dgm:t>
        <a:bodyPr/>
        <a:lstStyle/>
        <a:p>
          <a:endParaRPr lang="ru-RU"/>
        </a:p>
      </dgm:t>
    </dgm:pt>
    <dgm:pt modelId="{F2876D5C-58EB-4E22-8A15-BE984F4A759F}">
      <dgm:prSet phldrT="[Текст]" custT="1"/>
      <dgm:spPr/>
      <dgm:t>
        <a:bodyPr/>
        <a:lstStyle/>
        <a:p>
          <a:pPr>
            <a:buNone/>
          </a:pPr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	Ручная тяжелая работа по приему, сортировке и погрузке корреспонденции и посылок в местном отделении почтовой службы. Нехватка и постоянная сменяемость кадров. </a:t>
          </a:r>
        </a:p>
      </dgm:t>
    </dgm:pt>
    <dgm:pt modelId="{0620BEDE-F060-48A7-BCC5-35744F7CD3C8}" type="parTrans" cxnId="{75570972-B7A3-44E8-B98F-E0575B6EFB54}">
      <dgm:prSet/>
      <dgm:spPr/>
      <dgm:t>
        <a:bodyPr/>
        <a:lstStyle/>
        <a:p>
          <a:endParaRPr lang="ru-RU"/>
        </a:p>
      </dgm:t>
    </dgm:pt>
    <dgm:pt modelId="{D5B6BFC1-0C5E-41AD-8408-526BA10D90C9}" type="sibTrans" cxnId="{75570972-B7A3-44E8-B98F-E0575B6EFB54}">
      <dgm:prSet/>
      <dgm:spPr/>
      <dgm:t>
        <a:bodyPr/>
        <a:lstStyle/>
        <a:p>
          <a:endParaRPr lang="ru-RU"/>
        </a:p>
      </dgm:t>
    </dgm:pt>
    <dgm:pt modelId="{83D8892F-CB2D-435B-B5B1-9B5D8EF8CF5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Задачи</a:t>
          </a:r>
          <a:endParaRPr lang="ru-RU" dirty="0">
            <a:solidFill>
              <a:schemeClr val="bg1"/>
            </a:solidFill>
          </a:endParaRPr>
        </a:p>
      </dgm:t>
    </dgm:pt>
    <dgm:pt modelId="{D076BDDA-9861-43A6-85C1-59F0F2ECFA94}" type="parTrans" cxnId="{E8C60B4F-A8DA-499E-A0A4-7B87A2A0F304}">
      <dgm:prSet/>
      <dgm:spPr/>
      <dgm:t>
        <a:bodyPr/>
        <a:lstStyle/>
        <a:p>
          <a:endParaRPr lang="ru-RU"/>
        </a:p>
      </dgm:t>
    </dgm:pt>
    <dgm:pt modelId="{D509DBE7-4447-407E-BCB7-93493811BE22}" type="sibTrans" cxnId="{E8C60B4F-A8DA-499E-A0A4-7B87A2A0F304}">
      <dgm:prSet/>
      <dgm:spPr/>
      <dgm:t>
        <a:bodyPr/>
        <a:lstStyle/>
        <a:p>
          <a:endParaRPr lang="ru-RU"/>
        </a:p>
      </dgm:t>
    </dgm:pt>
    <dgm:pt modelId="{17F29470-7485-453B-9816-B51A415994FE}">
      <dgm:prSet phldrT="[Текст]"/>
      <dgm:spPr/>
      <dgm:t>
        <a:bodyPr/>
        <a:lstStyle/>
        <a:p>
          <a:r>
            <a: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Определить какие механизмы могут быть использованы для реализации проекта</a:t>
          </a:r>
          <a:endParaRPr lang="ru-RU" b="1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8338D3-2109-4C60-96EB-8DEEE1F9CEE5}" type="parTrans" cxnId="{161422EA-5A0B-43EF-A5C9-5144374417E6}">
      <dgm:prSet/>
      <dgm:spPr/>
      <dgm:t>
        <a:bodyPr/>
        <a:lstStyle/>
        <a:p>
          <a:endParaRPr lang="ru-RU"/>
        </a:p>
      </dgm:t>
    </dgm:pt>
    <dgm:pt modelId="{A76BFC61-9840-4E30-A36D-E05A91C90343}" type="sibTrans" cxnId="{161422EA-5A0B-43EF-A5C9-5144374417E6}">
      <dgm:prSet/>
      <dgm:spPr/>
      <dgm:t>
        <a:bodyPr/>
        <a:lstStyle/>
        <a:p>
          <a:endParaRPr lang="ru-RU"/>
        </a:p>
      </dgm:t>
    </dgm:pt>
    <dgm:pt modelId="{6C950E82-BE1F-4FF5-AF6C-67B26F7AC83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Цель</a:t>
          </a:r>
        </a:p>
      </dgm:t>
    </dgm:pt>
    <dgm:pt modelId="{43F9B0DF-7874-483F-82A3-32E710AED6A8}" type="parTrans" cxnId="{D54E8B27-2837-434A-A2B8-55FEEBDB11D5}">
      <dgm:prSet/>
      <dgm:spPr/>
      <dgm:t>
        <a:bodyPr/>
        <a:lstStyle/>
        <a:p>
          <a:endParaRPr lang="ru-RU"/>
        </a:p>
      </dgm:t>
    </dgm:pt>
    <dgm:pt modelId="{BE1DDB0E-4535-43A9-ABB6-88EF255CB9CD}" type="sibTrans" cxnId="{D54E8B27-2837-434A-A2B8-55FEEBDB11D5}">
      <dgm:prSet/>
      <dgm:spPr/>
      <dgm:t>
        <a:bodyPr/>
        <a:lstStyle/>
        <a:p>
          <a:endParaRPr lang="ru-RU"/>
        </a:p>
      </dgm:t>
    </dgm:pt>
    <dgm:pt modelId="{9B579C02-18BC-4E9A-8E70-2A754BA3FFAA}">
      <dgm:prSet custT="1"/>
      <dgm:spPr/>
      <dgm:t>
        <a:bodyPr/>
        <a:lstStyle/>
        <a:p>
          <a:pPr>
            <a:buNone/>
          </a:pPr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	Предложить оптимизацию работы и создать модель сортировочной автоматизированной </a:t>
          </a:r>
          <a:r>
            <a:rPr lang="ru-RU" sz="1600" b="1" i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линии </a:t>
          </a:r>
          <a:r>
            <a:rPr lang="ru-RU" sz="1600" b="1" i="0" dirty="0">
              <a:latin typeface="Times New Roman" pitchFamily="18" charset="0"/>
              <a:cs typeface="Times New Roman" pitchFamily="18" charset="0"/>
            </a:rPr>
            <a:t>для приема сортировки и погрузки посылок</a:t>
          </a:r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состоящую из отдельных действующих механизмов  модели</a:t>
          </a:r>
          <a:endParaRPr lang="ru-RU" sz="1600" dirty="0"/>
        </a:p>
      </dgm:t>
    </dgm:pt>
    <dgm:pt modelId="{63ADC66E-7C44-4B29-BF8C-8878A9C1F175}" type="parTrans" cxnId="{9C8DCB46-3A0F-4C78-9CB1-296EDDF48F26}">
      <dgm:prSet/>
      <dgm:spPr/>
      <dgm:t>
        <a:bodyPr/>
        <a:lstStyle/>
        <a:p>
          <a:endParaRPr lang="ru-RU"/>
        </a:p>
      </dgm:t>
    </dgm:pt>
    <dgm:pt modelId="{0C2F1EEE-FB97-4441-897D-8F1549A346A4}" type="sibTrans" cxnId="{9C8DCB46-3A0F-4C78-9CB1-296EDDF48F26}">
      <dgm:prSet/>
      <dgm:spPr/>
      <dgm:t>
        <a:bodyPr/>
        <a:lstStyle/>
        <a:p>
          <a:endParaRPr lang="ru-RU"/>
        </a:p>
      </dgm:t>
    </dgm:pt>
    <dgm:pt modelId="{03611FA1-368F-4362-AB9E-6658E2783FBA}">
      <dgm:prSet/>
      <dgm:spPr/>
      <dgm:t>
        <a:bodyPr/>
        <a:lstStyle/>
        <a:p>
          <a:r>
            <a:rPr lang="ru-RU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Создать и запрограммировать эти механизмы, представить весь проект в целом</a:t>
          </a:r>
        </a:p>
      </dgm:t>
    </dgm:pt>
    <dgm:pt modelId="{45FADDC9-71B4-41F7-9AF3-2F67817EC9DC}" type="parTrans" cxnId="{0C9D8820-2141-4638-A744-FC40715A22EC}">
      <dgm:prSet/>
      <dgm:spPr/>
      <dgm:t>
        <a:bodyPr/>
        <a:lstStyle/>
        <a:p>
          <a:endParaRPr lang="ru-RU"/>
        </a:p>
      </dgm:t>
    </dgm:pt>
    <dgm:pt modelId="{9D96C93D-8024-40C2-8155-FF4793D55F4B}" type="sibTrans" cxnId="{0C9D8820-2141-4638-A744-FC40715A22EC}">
      <dgm:prSet/>
      <dgm:spPr/>
      <dgm:t>
        <a:bodyPr/>
        <a:lstStyle/>
        <a:p>
          <a:endParaRPr lang="ru-RU"/>
        </a:p>
      </dgm:t>
    </dgm:pt>
    <dgm:pt modelId="{FD8B458C-F0E3-4DAA-B1B3-D30948FE1587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Методы и способы</a:t>
          </a:r>
        </a:p>
      </dgm:t>
    </dgm:pt>
    <dgm:pt modelId="{B12FDC6C-5B4F-4B68-A362-F4A51639B48B}" type="parTrans" cxnId="{E472BFB9-7094-4A9E-91C4-B3EC3BB52DC1}">
      <dgm:prSet/>
      <dgm:spPr/>
      <dgm:t>
        <a:bodyPr/>
        <a:lstStyle/>
        <a:p>
          <a:endParaRPr lang="ru-RU"/>
        </a:p>
      </dgm:t>
    </dgm:pt>
    <dgm:pt modelId="{77FF311A-1151-48D1-A24B-A63A2160324E}" type="sibTrans" cxnId="{E472BFB9-7094-4A9E-91C4-B3EC3BB52DC1}">
      <dgm:prSet/>
      <dgm:spPr/>
      <dgm:t>
        <a:bodyPr/>
        <a:lstStyle/>
        <a:p>
          <a:endParaRPr lang="ru-RU"/>
        </a:p>
      </dgm:t>
    </dgm:pt>
    <dgm:pt modelId="{24C6E0E3-57CF-4975-A01B-75CA7D7278A0}">
      <dgm:prSet/>
      <dgm:spPr/>
      <dgm:t>
        <a:bodyPr/>
        <a:lstStyle/>
        <a:p>
          <a:endParaRPr lang="ru-RU" sz="800"/>
        </a:p>
      </dgm:t>
    </dgm:pt>
    <dgm:pt modelId="{16866B3A-6ED5-4FB7-B580-2C63929D5FAC}" type="parTrans" cxnId="{60742E1A-8ED8-4108-82D4-D5B015C64D02}">
      <dgm:prSet/>
      <dgm:spPr/>
      <dgm:t>
        <a:bodyPr/>
        <a:lstStyle/>
        <a:p>
          <a:endParaRPr lang="ru-RU"/>
        </a:p>
      </dgm:t>
    </dgm:pt>
    <dgm:pt modelId="{9D97DB98-A717-4C57-B99F-9C801F53ADD7}" type="sibTrans" cxnId="{60742E1A-8ED8-4108-82D4-D5B015C64D02}">
      <dgm:prSet/>
      <dgm:spPr/>
      <dgm:t>
        <a:bodyPr/>
        <a:lstStyle/>
        <a:p>
          <a:endParaRPr lang="ru-RU"/>
        </a:p>
      </dgm:t>
    </dgm:pt>
    <dgm:pt modelId="{E792FE6E-FF00-4030-A38B-9F5DF8DA39BA}">
      <dgm:prSet custT="1"/>
      <dgm:spPr/>
      <dgm:t>
        <a:bodyPr/>
        <a:lstStyle/>
        <a:p>
          <a:r>
            <a:rPr lang="ru-RU" sz="1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Собрать исследовать и проанализировать информацию об объектах технолгической линии.</a:t>
          </a:r>
        </a:p>
      </dgm:t>
    </dgm:pt>
    <dgm:pt modelId="{238723B3-DA22-40C0-9470-C1570A95E45A}" type="parTrans" cxnId="{1E8502D3-B93A-4A54-B621-6C4296CC300B}">
      <dgm:prSet/>
      <dgm:spPr/>
      <dgm:t>
        <a:bodyPr/>
        <a:lstStyle/>
        <a:p>
          <a:endParaRPr lang="ru-RU"/>
        </a:p>
      </dgm:t>
    </dgm:pt>
    <dgm:pt modelId="{8E450B34-96AF-4CA0-8A3E-6522F8A8019C}" type="sibTrans" cxnId="{1E8502D3-B93A-4A54-B621-6C4296CC300B}">
      <dgm:prSet/>
      <dgm:spPr/>
      <dgm:t>
        <a:bodyPr/>
        <a:lstStyle/>
        <a:p>
          <a:endParaRPr lang="ru-RU"/>
        </a:p>
      </dgm:t>
    </dgm:pt>
    <dgm:pt modelId="{2D7FD856-A274-41D2-97FD-DFD70912962D}">
      <dgm:prSet custT="1"/>
      <dgm:spPr/>
      <dgm:t>
        <a:bodyPr/>
        <a:lstStyle/>
        <a:p>
          <a:r>
            <a:rPr lang="ru-RU" sz="1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 помощью конструкторов создать модели</a:t>
          </a:r>
        </a:p>
      </dgm:t>
    </dgm:pt>
    <dgm:pt modelId="{561E7F47-005D-479D-815D-A6708C0C9983}" type="parTrans" cxnId="{4E1168D7-591E-4A32-BA41-FFA1E0801188}">
      <dgm:prSet/>
      <dgm:spPr/>
      <dgm:t>
        <a:bodyPr/>
        <a:lstStyle/>
        <a:p>
          <a:endParaRPr lang="ru-RU"/>
        </a:p>
      </dgm:t>
    </dgm:pt>
    <dgm:pt modelId="{28E22CDD-646A-4C41-B9B1-4961D2A53FE4}" type="sibTrans" cxnId="{4E1168D7-591E-4A32-BA41-FFA1E0801188}">
      <dgm:prSet/>
      <dgm:spPr/>
      <dgm:t>
        <a:bodyPr/>
        <a:lstStyle/>
        <a:p>
          <a:endParaRPr lang="ru-RU"/>
        </a:p>
      </dgm:t>
    </dgm:pt>
    <dgm:pt modelId="{B8E4E0A6-6819-45C0-BFDF-FC073BF202B0}">
      <dgm:prSet custT="1"/>
      <dgm:spPr/>
      <dgm:t>
        <a:bodyPr/>
        <a:lstStyle/>
        <a:p>
          <a:r>
            <a:rPr lang="ru-RU" sz="1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Создать инженерную книгу</a:t>
          </a:r>
        </a:p>
      </dgm:t>
    </dgm:pt>
    <dgm:pt modelId="{BC1C0631-AC16-406D-A774-6B63CD047486}" type="parTrans" cxnId="{A1170A94-58C6-41C5-88DB-97A0AE5120DC}">
      <dgm:prSet/>
      <dgm:spPr/>
      <dgm:t>
        <a:bodyPr/>
        <a:lstStyle/>
        <a:p>
          <a:endParaRPr lang="ru-RU"/>
        </a:p>
      </dgm:t>
    </dgm:pt>
    <dgm:pt modelId="{51C7885A-9FC4-44AB-8F9E-D6695B3B7F41}" type="sibTrans" cxnId="{A1170A94-58C6-41C5-88DB-97A0AE5120DC}">
      <dgm:prSet/>
      <dgm:spPr/>
      <dgm:t>
        <a:bodyPr/>
        <a:lstStyle/>
        <a:p>
          <a:endParaRPr lang="ru-RU"/>
        </a:p>
      </dgm:t>
    </dgm:pt>
    <dgm:pt modelId="{A26B8437-6A56-4E2E-8D37-3C7C4A8DA4B8}">
      <dgm:prSet custT="1"/>
      <dgm:spPr/>
      <dgm:t>
        <a:bodyPr/>
        <a:lstStyle/>
        <a:p>
          <a:r>
            <a:rPr lang="ru-RU" sz="1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Сделать описание каждого механизма.</a:t>
          </a:r>
        </a:p>
      </dgm:t>
    </dgm:pt>
    <dgm:pt modelId="{6A854667-4591-4B5D-A4F8-EDE500BDBB99}" type="parTrans" cxnId="{890E6DDA-5A39-47D4-8E91-5CDFB4571FC7}">
      <dgm:prSet/>
      <dgm:spPr/>
      <dgm:t>
        <a:bodyPr/>
        <a:lstStyle/>
        <a:p>
          <a:endParaRPr lang="ru-RU"/>
        </a:p>
      </dgm:t>
    </dgm:pt>
    <dgm:pt modelId="{97FF1492-C866-4AB0-A825-840306C42C21}" type="sibTrans" cxnId="{890E6DDA-5A39-47D4-8E91-5CDFB4571FC7}">
      <dgm:prSet/>
      <dgm:spPr/>
      <dgm:t>
        <a:bodyPr/>
        <a:lstStyle/>
        <a:p>
          <a:endParaRPr lang="ru-RU"/>
        </a:p>
      </dgm:t>
    </dgm:pt>
    <dgm:pt modelId="{194D4355-3E60-4D47-97D8-95B874B048FA}" type="pres">
      <dgm:prSet presAssocID="{CE3F829C-D654-47C7-947B-ACB0931FC262}" presName="Name0" presStyleCnt="0">
        <dgm:presLayoutVars>
          <dgm:dir/>
          <dgm:animLvl val="lvl"/>
          <dgm:resizeHandles/>
        </dgm:presLayoutVars>
      </dgm:prSet>
      <dgm:spPr/>
    </dgm:pt>
    <dgm:pt modelId="{6D7FFD59-3DF6-4B84-8BB3-E4B7B121856B}" type="pres">
      <dgm:prSet presAssocID="{734F6D60-69C2-47D6-993F-066343C6F4BD}" presName="linNode" presStyleCnt="0"/>
      <dgm:spPr/>
    </dgm:pt>
    <dgm:pt modelId="{58BA8EFE-D087-46F9-8912-90D2B369BADA}" type="pres">
      <dgm:prSet presAssocID="{734F6D60-69C2-47D6-993F-066343C6F4BD}" presName="parentShp" presStyleLbl="node1" presStyleIdx="0" presStyleCnt="4">
        <dgm:presLayoutVars>
          <dgm:bulletEnabled val="1"/>
        </dgm:presLayoutVars>
      </dgm:prSet>
      <dgm:spPr/>
    </dgm:pt>
    <dgm:pt modelId="{DB82DBF0-F038-4337-9667-26511B2A41E7}" type="pres">
      <dgm:prSet presAssocID="{734F6D60-69C2-47D6-993F-066343C6F4BD}" presName="childShp" presStyleLbl="bgAccFollowNode1" presStyleIdx="0" presStyleCnt="4">
        <dgm:presLayoutVars>
          <dgm:bulletEnabled val="1"/>
        </dgm:presLayoutVars>
      </dgm:prSet>
      <dgm:spPr/>
    </dgm:pt>
    <dgm:pt modelId="{182E33E6-D2BA-4568-8A40-35B1F11C3233}" type="pres">
      <dgm:prSet presAssocID="{260D6BAF-90E7-444A-803F-B905242E93D9}" presName="spacing" presStyleCnt="0"/>
      <dgm:spPr/>
    </dgm:pt>
    <dgm:pt modelId="{295BA4EC-8E09-4B9C-8AB1-959C9B56C041}" type="pres">
      <dgm:prSet presAssocID="{6C950E82-BE1F-4FF5-AF6C-67B26F7AC83F}" presName="linNode" presStyleCnt="0"/>
      <dgm:spPr/>
    </dgm:pt>
    <dgm:pt modelId="{B46163FA-D174-495D-8A0B-9F7F7785F4E3}" type="pres">
      <dgm:prSet presAssocID="{6C950E82-BE1F-4FF5-AF6C-67B26F7AC83F}" presName="parentShp" presStyleLbl="node1" presStyleIdx="1" presStyleCnt="4">
        <dgm:presLayoutVars>
          <dgm:bulletEnabled val="1"/>
        </dgm:presLayoutVars>
      </dgm:prSet>
      <dgm:spPr/>
    </dgm:pt>
    <dgm:pt modelId="{36AB5430-29A8-466A-B818-2932F923F2EF}" type="pres">
      <dgm:prSet presAssocID="{6C950E82-BE1F-4FF5-AF6C-67B26F7AC83F}" presName="childShp" presStyleLbl="bgAccFollowNode1" presStyleIdx="1" presStyleCnt="4" custScaleX="106173" custScaleY="118537">
        <dgm:presLayoutVars>
          <dgm:bulletEnabled val="1"/>
        </dgm:presLayoutVars>
      </dgm:prSet>
      <dgm:spPr/>
    </dgm:pt>
    <dgm:pt modelId="{00619945-C1C6-464C-B4EB-F30036256B04}" type="pres">
      <dgm:prSet presAssocID="{BE1DDB0E-4535-43A9-ABB6-88EF255CB9CD}" presName="spacing" presStyleCnt="0"/>
      <dgm:spPr/>
    </dgm:pt>
    <dgm:pt modelId="{957F9499-3C22-4D97-ABE3-2C3AEDB089B0}" type="pres">
      <dgm:prSet presAssocID="{83D8892F-CB2D-435B-B5B1-9B5D8EF8CF5E}" presName="linNode" presStyleCnt="0"/>
      <dgm:spPr/>
    </dgm:pt>
    <dgm:pt modelId="{670EF4B0-7AAA-4BFD-843F-98861031BBA1}" type="pres">
      <dgm:prSet presAssocID="{83D8892F-CB2D-435B-B5B1-9B5D8EF8CF5E}" presName="parentShp" presStyleLbl="node1" presStyleIdx="2" presStyleCnt="4">
        <dgm:presLayoutVars>
          <dgm:bulletEnabled val="1"/>
        </dgm:presLayoutVars>
      </dgm:prSet>
      <dgm:spPr/>
    </dgm:pt>
    <dgm:pt modelId="{F938EE03-D77D-4C92-BD17-075B09DF2D09}" type="pres">
      <dgm:prSet presAssocID="{83D8892F-CB2D-435B-B5B1-9B5D8EF8CF5E}" presName="childShp" presStyleLbl="bgAccFollowNode1" presStyleIdx="2" presStyleCnt="4">
        <dgm:presLayoutVars>
          <dgm:bulletEnabled val="1"/>
        </dgm:presLayoutVars>
      </dgm:prSet>
      <dgm:spPr/>
    </dgm:pt>
    <dgm:pt modelId="{9E8E04FA-0F2F-4E74-9AAB-8B3C8CCB77EA}" type="pres">
      <dgm:prSet presAssocID="{D509DBE7-4447-407E-BCB7-93493811BE22}" presName="spacing" presStyleCnt="0"/>
      <dgm:spPr/>
    </dgm:pt>
    <dgm:pt modelId="{DDE38956-88C2-4BCE-A23E-54854E81B1EF}" type="pres">
      <dgm:prSet presAssocID="{FD8B458C-F0E3-4DAA-B1B3-D30948FE1587}" presName="linNode" presStyleCnt="0"/>
      <dgm:spPr/>
    </dgm:pt>
    <dgm:pt modelId="{A42ED7DA-F060-4A88-ABA4-7BFB2DFA8D43}" type="pres">
      <dgm:prSet presAssocID="{FD8B458C-F0E3-4DAA-B1B3-D30948FE1587}" presName="parentShp" presStyleLbl="node1" presStyleIdx="3" presStyleCnt="4">
        <dgm:presLayoutVars>
          <dgm:bulletEnabled val="1"/>
        </dgm:presLayoutVars>
      </dgm:prSet>
      <dgm:spPr/>
    </dgm:pt>
    <dgm:pt modelId="{5550AD67-8085-4A00-B8BD-801D279CA149}" type="pres">
      <dgm:prSet presAssocID="{FD8B458C-F0E3-4DAA-B1B3-D30948FE1587}" presName="childShp" presStyleLbl="bgAccFollowNode1" presStyleIdx="3" presStyleCnt="4" custScaleY="128326" custLinFactNeighborX="122" custLinFactNeighborY="32183">
        <dgm:presLayoutVars>
          <dgm:bulletEnabled val="1"/>
        </dgm:presLayoutVars>
      </dgm:prSet>
      <dgm:spPr/>
    </dgm:pt>
  </dgm:ptLst>
  <dgm:cxnLst>
    <dgm:cxn modelId="{EF53E907-FB9D-47E8-9FBE-94FCBDEBFEF0}" type="presOf" srcId="{6C950E82-BE1F-4FF5-AF6C-67B26F7AC83F}" destId="{B46163FA-D174-495D-8A0B-9F7F7785F4E3}" srcOrd="0" destOrd="0" presId="urn:microsoft.com/office/officeart/2005/8/layout/vList6"/>
    <dgm:cxn modelId="{3D4B9415-8775-4D0C-925A-CD152601E210}" type="presOf" srcId="{2D7FD856-A274-41D2-97FD-DFD70912962D}" destId="{5550AD67-8085-4A00-B8BD-801D279CA149}" srcOrd="0" destOrd="2" presId="urn:microsoft.com/office/officeart/2005/8/layout/vList6"/>
    <dgm:cxn modelId="{60742E1A-8ED8-4108-82D4-D5B015C64D02}" srcId="{FD8B458C-F0E3-4DAA-B1B3-D30948FE1587}" destId="{24C6E0E3-57CF-4975-A01B-75CA7D7278A0}" srcOrd="0" destOrd="0" parTransId="{16866B3A-6ED5-4FB7-B580-2C63929D5FAC}" sibTransId="{9D97DB98-A717-4C57-B99F-9C801F53ADD7}"/>
    <dgm:cxn modelId="{DBDFA91F-E14B-4FB4-A00E-D84672FAB657}" type="presOf" srcId="{CE3F829C-D654-47C7-947B-ACB0931FC262}" destId="{194D4355-3E60-4D47-97D8-95B874B048FA}" srcOrd="0" destOrd="0" presId="urn:microsoft.com/office/officeart/2005/8/layout/vList6"/>
    <dgm:cxn modelId="{0C9D8820-2141-4638-A744-FC40715A22EC}" srcId="{83D8892F-CB2D-435B-B5B1-9B5D8EF8CF5E}" destId="{03611FA1-368F-4362-AB9E-6658E2783FBA}" srcOrd="1" destOrd="0" parTransId="{45FADDC9-71B4-41F7-9AF3-2F67817EC9DC}" sibTransId="{9D96C93D-8024-40C2-8155-FF4793D55F4B}"/>
    <dgm:cxn modelId="{D54E8B27-2837-434A-A2B8-55FEEBDB11D5}" srcId="{CE3F829C-D654-47C7-947B-ACB0931FC262}" destId="{6C950E82-BE1F-4FF5-AF6C-67B26F7AC83F}" srcOrd="1" destOrd="0" parTransId="{43F9B0DF-7874-483F-82A3-32E710AED6A8}" sibTransId="{BE1DDB0E-4535-43A9-ABB6-88EF255CB9CD}"/>
    <dgm:cxn modelId="{CF21783B-D8E7-4B06-A4A7-290B3BB3B44B}" type="presOf" srcId="{24C6E0E3-57CF-4975-A01B-75CA7D7278A0}" destId="{5550AD67-8085-4A00-B8BD-801D279CA149}" srcOrd="0" destOrd="0" presId="urn:microsoft.com/office/officeart/2005/8/layout/vList6"/>
    <dgm:cxn modelId="{9C8DCB46-3A0F-4C78-9CB1-296EDDF48F26}" srcId="{6C950E82-BE1F-4FF5-AF6C-67B26F7AC83F}" destId="{9B579C02-18BC-4E9A-8E70-2A754BA3FFAA}" srcOrd="0" destOrd="0" parTransId="{63ADC66E-7C44-4B29-BF8C-8878A9C1F175}" sibTransId="{0C2F1EEE-FB97-4441-897D-8F1549A346A4}"/>
    <dgm:cxn modelId="{E8C60B4F-A8DA-499E-A0A4-7B87A2A0F304}" srcId="{CE3F829C-D654-47C7-947B-ACB0931FC262}" destId="{83D8892F-CB2D-435B-B5B1-9B5D8EF8CF5E}" srcOrd="2" destOrd="0" parTransId="{D076BDDA-9861-43A6-85C1-59F0F2ECFA94}" sibTransId="{D509DBE7-4447-407E-BCB7-93493811BE22}"/>
    <dgm:cxn modelId="{75570972-B7A3-44E8-B98F-E0575B6EFB54}" srcId="{734F6D60-69C2-47D6-993F-066343C6F4BD}" destId="{F2876D5C-58EB-4E22-8A15-BE984F4A759F}" srcOrd="0" destOrd="0" parTransId="{0620BEDE-F060-48A7-BCC5-35744F7CD3C8}" sibTransId="{D5B6BFC1-0C5E-41AD-8408-526BA10D90C9}"/>
    <dgm:cxn modelId="{5C865C59-7283-40B4-838B-B2258E301DCE}" type="presOf" srcId="{B8E4E0A6-6819-45C0-BFDF-FC073BF202B0}" destId="{5550AD67-8085-4A00-B8BD-801D279CA149}" srcOrd="0" destOrd="4" presId="urn:microsoft.com/office/officeart/2005/8/layout/vList6"/>
    <dgm:cxn modelId="{30FDA779-24D7-438D-B22C-48E7E9AF688B}" type="presOf" srcId="{E792FE6E-FF00-4030-A38B-9F5DF8DA39BA}" destId="{5550AD67-8085-4A00-B8BD-801D279CA149}" srcOrd="0" destOrd="1" presId="urn:microsoft.com/office/officeart/2005/8/layout/vList6"/>
    <dgm:cxn modelId="{A5CCBA5A-38D8-4A23-A91E-6F788D1513FF}" type="presOf" srcId="{A26B8437-6A56-4E2E-8D37-3C7C4A8DA4B8}" destId="{5550AD67-8085-4A00-B8BD-801D279CA149}" srcOrd="0" destOrd="3" presId="urn:microsoft.com/office/officeart/2005/8/layout/vList6"/>
    <dgm:cxn modelId="{497E8990-1AE1-43B5-8749-1E80B52901B7}" srcId="{CE3F829C-D654-47C7-947B-ACB0931FC262}" destId="{734F6D60-69C2-47D6-993F-066343C6F4BD}" srcOrd="0" destOrd="0" parTransId="{9B26BE78-8D72-4FDD-8E8E-78AD756F440C}" sibTransId="{260D6BAF-90E7-444A-803F-B905242E93D9}"/>
    <dgm:cxn modelId="{A1170A94-58C6-41C5-88DB-97A0AE5120DC}" srcId="{FD8B458C-F0E3-4DAA-B1B3-D30948FE1587}" destId="{B8E4E0A6-6819-45C0-BFDF-FC073BF202B0}" srcOrd="4" destOrd="0" parTransId="{BC1C0631-AC16-406D-A774-6B63CD047486}" sibTransId="{51C7885A-9FC4-44AB-8F9E-D6695B3B7F41}"/>
    <dgm:cxn modelId="{EE8F7C98-3555-42D7-B245-E0BD277BC269}" type="presOf" srcId="{9B579C02-18BC-4E9A-8E70-2A754BA3FFAA}" destId="{36AB5430-29A8-466A-B818-2932F923F2EF}" srcOrd="0" destOrd="0" presId="urn:microsoft.com/office/officeart/2005/8/layout/vList6"/>
    <dgm:cxn modelId="{05D0E099-2A56-4910-9CC2-5BAB1069E10C}" type="presOf" srcId="{83D8892F-CB2D-435B-B5B1-9B5D8EF8CF5E}" destId="{670EF4B0-7AAA-4BFD-843F-98861031BBA1}" srcOrd="0" destOrd="0" presId="urn:microsoft.com/office/officeart/2005/8/layout/vList6"/>
    <dgm:cxn modelId="{E472BFB9-7094-4A9E-91C4-B3EC3BB52DC1}" srcId="{CE3F829C-D654-47C7-947B-ACB0931FC262}" destId="{FD8B458C-F0E3-4DAA-B1B3-D30948FE1587}" srcOrd="3" destOrd="0" parTransId="{B12FDC6C-5B4F-4B68-A362-F4A51639B48B}" sibTransId="{77FF311A-1151-48D1-A24B-A63A2160324E}"/>
    <dgm:cxn modelId="{5FB545BC-2B71-4FCC-934C-92907C683D03}" type="presOf" srcId="{03611FA1-368F-4362-AB9E-6658E2783FBA}" destId="{F938EE03-D77D-4C92-BD17-075B09DF2D09}" srcOrd="0" destOrd="1" presId="urn:microsoft.com/office/officeart/2005/8/layout/vList6"/>
    <dgm:cxn modelId="{6DC695C0-C566-4985-9B9C-24E3DFA1E000}" type="presOf" srcId="{FD8B458C-F0E3-4DAA-B1B3-D30948FE1587}" destId="{A42ED7DA-F060-4A88-ABA4-7BFB2DFA8D43}" srcOrd="0" destOrd="0" presId="urn:microsoft.com/office/officeart/2005/8/layout/vList6"/>
    <dgm:cxn modelId="{1E8502D3-B93A-4A54-B621-6C4296CC300B}" srcId="{FD8B458C-F0E3-4DAA-B1B3-D30948FE1587}" destId="{E792FE6E-FF00-4030-A38B-9F5DF8DA39BA}" srcOrd="1" destOrd="0" parTransId="{238723B3-DA22-40C0-9470-C1570A95E45A}" sibTransId="{8E450B34-96AF-4CA0-8A3E-6522F8A8019C}"/>
    <dgm:cxn modelId="{4E1168D7-591E-4A32-BA41-FFA1E0801188}" srcId="{FD8B458C-F0E3-4DAA-B1B3-D30948FE1587}" destId="{2D7FD856-A274-41D2-97FD-DFD70912962D}" srcOrd="2" destOrd="0" parTransId="{561E7F47-005D-479D-815D-A6708C0C9983}" sibTransId="{28E22CDD-646A-4C41-B9B1-4961D2A53FE4}"/>
    <dgm:cxn modelId="{890E6DDA-5A39-47D4-8E91-5CDFB4571FC7}" srcId="{FD8B458C-F0E3-4DAA-B1B3-D30948FE1587}" destId="{A26B8437-6A56-4E2E-8D37-3C7C4A8DA4B8}" srcOrd="3" destOrd="0" parTransId="{6A854667-4591-4B5D-A4F8-EDE500BDBB99}" sibTransId="{97FF1492-C866-4AB0-A825-840306C42C21}"/>
    <dgm:cxn modelId="{EB037FE4-5FA9-4CA8-8C48-B9B1C4539D06}" type="presOf" srcId="{734F6D60-69C2-47D6-993F-066343C6F4BD}" destId="{58BA8EFE-D087-46F9-8912-90D2B369BADA}" srcOrd="0" destOrd="0" presId="urn:microsoft.com/office/officeart/2005/8/layout/vList6"/>
    <dgm:cxn modelId="{161422EA-5A0B-43EF-A5C9-5144374417E6}" srcId="{83D8892F-CB2D-435B-B5B1-9B5D8EF8CF5E}" destId="{17F29470-7485-453B-9816-B51A415994FE}" srcOrd="0" destOrd="0" parTransId="{878338D3-2109-4C60-96EB-8DEEE1F9CEE5}" sibTransId="{A76BFC61-9840-4E30-A36D-E05A91C90343}"/>
    <dgm:cxn modelId="{886A4DEA-F043-4BE5-AB72-99E910282C12}" type="presOf" srcId="{17F29470-7485-453B-9816-B51A415994FE}" destId="{F938EE03-D77D-4C92-BD17-075B09DF2D09}" srcOrd="0" destOrd="0" presId="urn:microsoft.com/office/officeart/2005/8/layout/vList6"/>
    <dgm:cxn modelId="{AE2E09F7-BDDA-4353-A861-1378A4F94C69}" type="presOf" srcId="{F2876D5C-58EB-4E22-8A15-BE984F4A759F}" destId="{DB82DBF0-F038-4337-9667-26511B2A41E7}" srcOrd="0" destOrd="0" presId="urn:microsoft.com/office/officeart/2005/8/layout/vList6"/>
    <dgm:cxn modelId="{6AFCAAC0-CA4E-4276-989E-75D98F374B2D}" type="presParOf" srcId="{194D4355-3E60-4D47-97D8-95B874B048FA}" destId="{6D7FFD59-3DF6-4B84-8BB3-E4B7B121856B}" srcOrd="0" destOrd="0" presId="urn:microsoft.com/office/officeart/2005/8/layout/vList6"/>
    <dgm:cxn modelId="{51DBD76A-8B8D-4F55-9756-369C694A64F8}" type="presParOf" srcId="{6D7FFD59-3DF6-4B84-8BB3-E4B7B121856B}" destId="{58BA8EFE-D087-46F9-8912-90D2B369BADA}" srcOrd="0" destOrd="0" presId="urn:microsoft.com/office/officeart/2005/8/layout/vList6"/>
    <dgm:cxn modelId="{21E4F3CE-47DD-456A-8F7F-F79A788C01AF}" type="presParOf" srcId="{6D7FFD59-3DF6-4B84-8BB3-E4B7B121856B}" destId="{DB82DBF0-F038-4337-9667-26511B2A41E7}" srcOrd="1" destOrd="0" presId="urn:microsoft.com/office/officeart/2005/8/layout/vList6"/>
    <dgm:cxn modelId="{D80EA5F8-F656-481F-A748-4DF68DC3F558}" type="presParOf" srcId="{194D4355-3E60-4D47-97D8-95B874B048FA}" destId="{182E33E6-D2BA-4568-8A40-35B1F11C3233}" srcOrd="1" destOrd="0" presId="urn:microsoft.com/office/officeart/2005/8/layout/vList6"/>
    <dgm:cxn modelId="{A9C2A916-BA3B-4C9A-893D-39924F45811C}" type="presParOf" srcId="{194D4355-3E60-4D47-97D8-95B874B048FA}" destId="{295BA4EC-8E09-4B9C-8AB1-959C9B56C041}" srcOrd="2" destOrd="0" presId="urn:microsoft.com/office/officeart/2005/8/layout/vList6"/>
    <dgm:cxn modelId="{63E209C4-C7AB-4738-9287-A182DA54AD0E}" type="presParOf" srcId="{295BA4EC-8E09-4B9C-8AB1-959C9B56C041}" destId="{B46163FA-D174-495D-8A0B-9F7F7785F4E3}" srcOrd="0" destOrd="0" presId="urn:microsoft.com/office/officeart/2005/8/layout/vList6"/>
    <dgm:cxn modelId="{BA8A686D-9963-479F-A5AC-AC33FCE8A892}" type="presParOf" srcId="{295BA4EC-8E09-4B9C-8AB1-959C9B56C041}" destId="{36AB5430-29A8-466A-B818-2932F923F2EF}" srcOrd="1" destOrd="0" presId="urn:microsoft.com/office/officeart/2005/8/layout/vList6"/>
    <dgm:cxn modelId="{B5BA49C3-491E-465A-90D8-F914A842DD87}" type="presParOf" srcId="{194D4355-3E60-4D47-97D8-95B874B048FA}" destId="{00619945-C1C6-464C-B4EB-F30036256B04}" srcOrd="3" destOrd="0" presId="urn:microsoft.com/office/officeart/2005/8/layout/vList6"/>
    <dgm:cxn modelId="{A48AA03D-D9A8-4724-8EA3-7562A54CBCE6}" type="presParOf" srcId="{194D4355-3E60-4D47-97D8-95B874B048FA}" destId="{957F9499-3C22-4D97-ABE3-2C3AEDB089B0}" srcOrd="4" destOrd="0" presId="urn:microsoft.com/office/officeart/2005/8/layout/vList6"/>
    <dgm:cxn modelId="{492A9E50-9C49-46A5-A32D-11FE5BA79137}" type="presParOf" srcId="{957F9499-3C22-4D97-ABE3-2C3AEDB089B0}" destId="{670EF4B0-7AAA-4BFD-843F-98861031BBA1}" srcOrd="0" destOrd="0" presId="urn:microsoft.com/office/officeart/2005/8/layout/vList6"/>
    <dgm:cxn modelId="{CC896F41-7B7C-4534-BD96-E6188E36C513}" type="presParOf" srcId="{957F9499-3C22-4D97-ABE3-2C3AEDB089B0}" destId="{F938EE03-D77D-4C92-BD17-075B09DF2D09}" srcOrd="1" destOrd="0" presId="urn:microsoft.com/office/officeart/2005/8/layout/vList6"/>
    <dgm:cxn modelId="{33E5BC19-FE1B-44B6-BC47-2C88EDBFA794}" type="presParOf" srcId="{194D4355-3E60-4D47-97D8-95B874B048FA}" destId="{9E8E04FA-0F2F-4E74-9AAB-8B3C8CCB77EA}" srcOrd="5" destOrd="0" presId="urn:microsoft.com/office/officeart/2005/8/layout/vList6"/>
    <dgm:cxn modelId="{0F1F2801-2752-4326-AF27-01FBE9A91345}" type="presParOf" srcId="{194D4355-3E60-4D47-97D8-95B874B048FA}" destId="{DDE38956-88C2-4BCE-A23E-54854E81B1EF}" srcOrd="6" destOrd="0" presId="urn:microsoft.com/office/officeart/2005/8/layout/vList6"/>
    <dgm:cxn modelId="{B6B0B1F2-1FFD-4B76-87B3-EF4856F5A58D}" type="presParOf" srcId="{DDE38956-88C2-4BCE-A23E-54854E81B1EF}" destId="{A42ED7DA-F060-4A88-ABA4-7BFB2DFA8D43}" srcOrd="0" destOrd="0" presId="urn:microsoft.com/office/officeart/2005/8/layout/vList6"/>
    <dgm:cxn modelId="{33B98076-B904-48D7-BA46-5F0AA9B61CFA}" type="presParOf" srcId="{DDE38956-88C2-4BCE-A23E-54854E81B1EF}" destId="{5550AD67-8085-4A00-B8BD-801D279CA1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F829C-D654-47C7-947B-ACB0931FC262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34F6D60-69C2-47D6-993F-066343C6F4B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Актуальность</a:t>
          </a:r>
        </a:p>
      </dgm:t>
    </dgm:pt>
    <dgm:pt modelId="{9B26BE78-8D72-4FDD-8E8E-78AD756F440C}" type="parTrans" cxnId="{497E8990-1AE1-43B5-8749-1E80B52901B7}">
      <dgm:prSet/>
      <dgm:spPr/>
      <dgm:t>
        <a:bodyPr/>
        <a:lstStyle/>
        <a:p>
          <a:endParaRPr lang="ru-RU"/>
        </a:p>
      </dgm:t>
    </dgm:pt>
    <dgm:pt modelId="{260D6BAF-90E7-444A-803F-B905242E93D9}" type="sibTrans" cxnId="{497E8990-1AE1-43B5-8749-1E80B52901B7}">
      <dgm:prSet/>
      <dgm:spPr/>
      <dgm:t>
        <a:bodyPr/>
        <a:lstStyle/>
        <a:p>
          <a:endParaRPr lang="ru-RU"/>
        </a:p>
      </dgm:t>
    </dgm:pt>
    <dgm:pt modelId="{83D8892F-CB2D-435B-B5B1-9B5D8EF8CF5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Постановка задачи</a:t>
          </a:r>
          <a:endParaRPr lang="ru-RU" dirty="0">
            <a:solidFill>
              <a:schemeClr val="bg1"/>
            </a:solidFill>
          </a:endParaRPr>
        </a:p>
      </dgm:t>
    </dgm:pt>
    <dgm:pt modelId="{D076BDDA-9861-43A6-85C1-59F0F2ECFA94}" type="parTrans" cxnId="{E8C60B4F-A8DA-499E-A0A4-7B87A2A0F304}">
      <dgm:prSet/>
      <dgm:spPr/>
      <dgm:t>
        <a:bodyPr/>
        <a:lstStyle/>
        <a:p>
          <a:endParaRPr lang="ru-RU"/>
        </a:p>
      </dgm:t>
    </dgm:pt>
    <dgm:pt modelId="{D509DBE7-4447-407E-BCB7-93493811BE22}" type="sibTrans" cxnId="{E8C60B4F-A8DA-499E-A0A4-7B87A2A0F304}">
      <dgm:prSet/>
      <dgm:spPr/>
      <dgm:t>
        <a:bodyPr/>
        <a:lstStyle/>
        <a:p>
          <a:endParaRPr lang="ru-RU"/>
        </a:p>
      </dgm:t>
    </dgm:pt>
    <dgm:pt modelId="{17F29470-7485-453B-9816-B51A415994FE}">
      <dgm:prSet phldrT="[Текст]"/>
      <dgm:spPr/>
      <dgm:t>
        <a:bodyPr/>
        <a:lstStyle/>
        <a:p>
          <a:r>
            <a:rPr lang="ru-RU" b="0">
              <a:latin typeface="Times New Roman" pitchFamily="18" charset="0"/>
              <a:cs typeface="Times New Roman" pitchFamily="18" charset="0"/>
            </a:rPr>
            <a:t>Исследовать технологические  и логические процессы местного отделения ОПС;</a:t>
          </a:r>
        </a:p>
      </dgm:t>
    </dgm:pt>
    <dgm:pt modelId="{878338D3-2109-4C60-96EB-8DEEE1F9CEE5}" type="parTrans" cxnId="{161422EA-5A0B-43EF-A5C9-5144374417E6}">
      <dgm:prSet/>
      <dgm:spPr/>
      <dgm:t>
        <a:bodyPr/>
        <a:lstStyle/>
        <a:p>
          <a:endParaRPr lang="ru-RU"/>
        </a:p>
      </dgm:t>
    </dgm:pt>
    <dgm:pt modelId="{A76BFC61-9840-4E30-A36D-E05A91C90343}" type="sibTrans" cxnId="{161422EA-5A0B-43EF-A5C9-5144374417E6}">
      <dgm:prSet/>
      <dgm:spPr/>
      <dgm:t>
        <a:bodyPr/>
        <a:lstStyle/>
        <a:p>
          <a:endParaRPr lang="ru-RU"/>
        </a:p>
      </dgm:t>
    </dgm:pt>
    <dgm:pt modelId="{6C950E82-BE1F-4FF5-AF6C-67B26F7AC83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Целеполагание</a:t>
          </a:r>
        </a:p>
      </dgm:t>
    </dgm:pt>
    <dgm:pt modelId="{43F9B0DF-7874-483F-82A3-32E710AED6A8}" type="parTrans" cxnId="{D54E8B27-2837-434A-A2B8-55FEEBDB11D5}">
      <dgm:prSet/>
      <dgm:spPr/>
      <dgm:t>
        <a:bodyPr/>
        <a:lstStyle/>
        <a:p>
          <a:endParaRPr lang="ru-RU"/>
        </a:p>
      </dgm:t>
    </dgm:pt>
    <dgm:pt modelId="{BE1DDB0E-4535-43A9-ABB6-88EF255CB9CD}" type="sibTrans" cxnId="{D54E8B27-2837-434A-A2B8-55FEEBDB11D5}">
      <dgm:prSet/>
      <dgm:spPr/>
      <dgm:t>
        <a:bodyPr/>
        <a:lstStyle/>
        <a:p>
          <a:endParaRPr lang="ru-RU"/>
        </a:p>
      </dgm:t>
    </dgm:pt>
    <dgm:pt modelId="{9B579C02-18BC-4E9A-8E70-2A754BA3FFAA}">
      <dgm:prSet custT="1"/>
      <dgm:spPr/>
      <dgm:t>
        <a:bodyPr anchor="ctr" anchorCtr="0"/>
        <a:lstStyle/>
        <a:p>
          <a:pPr>
            <a:buNone/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	Предложить проект создания  а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втоматизированной модели для приема сортировки и погрузки посылок</a:t>
          </a:r>
        </a:p>
      </dgm:t>
    </dgm:pt>
    <dgm:pt modelId="{63ADC66E-7C44-4B29-BF8C-8878A9C1F175}" type="parTrans" cxnId="{9C8DCB46-3A0F-4C78-9CB1-296EDDF48F26}">
      <dgm:prSet/>
      <dgm:spPr/>
      <dgm:t>
        <a:bodyPr/>
        <a:lstStyle/>
        <a:p>
          <a:endParaRPr lang="ru-RU"/>
        </a:p>
      </dgm:t>
    </dgm:pt>
    <dgm:pt modelId="{0C2F1EEE-FB97-4441-897D-8F1549A346A4}" type="sibTrans" cxnId="{9C8DCB46-3A0F-4C78-9CB1-296EDDF48F26}">
      <dgm:prSet/>
      <dgm:spPr/>
      <dgm:t>
        <a:bodyPr/>
        <a:lstStyle/>
        <a:p>
          <a:endParaRPr lang="ru-RU"/>
        </a:p>
      </dgm:t>
    </dgm:pt>
    <dgm:pt modelId="{6F11E9DC-479F-4B4E-A902-B6C4E2F6174B}">
      <dgm:prSet/>
      <dgm:spPr/>
      <dgm:t>
        <a:bodyPr anchor="ctr" anchorCtr="0"/>
        <a:lstStyle/>
        <a:p>
          <a:pPr>
            <a:buFont typeface="Arial" panose="020B0604020202020204" pitchFamily="34" charset="0"/>
            <a:buNone/>
          </a:pPr>
          <a:r>
            <a:rPr lang="ru-RU" dirty="0">
              <a:latin typeface="Times New Roman" pitchFamily="18" charset="0"/>
              <a:cs typeface="Times New Roman" pitchFamily="18" charset="0"/>
            </a:rPr>
            <a:t>	Самый трудоемкий процесс деятельности почтовых служб это разбор и сортировка почтовых отправлений. Необходимо автоматизировать этот процесс.</a:t>
          </a:r>
        </a:p>
      </dgm:t>
    </dgm:pt>
    <dgm:pt modelId="{B5EF6D0F-9BC3-4821-A038-6E109BD0A56D}" type="parTrans" cxnId="{D31F791A-3609-4EE9-BBAF-FDD9C0F3CFD0}">
      <dgm:prSet/>
      <dgm:spPr/>
      <dgm:t>
        <a:bodyPr/>
        <a:lstStyle/>
        <a:p>
          <a:endParaRPr lang="ru-RU"/>
        </a:p>
      </dgm:t>
    </dgm:pt>
    <dgm:pt modelId="{71D26787-495B-4BDA-A0EF-6D8F0966DF28}" type="sibTrans" cxnId="{D31F791A-3609-4EE9-BBAF-FDD9C0F3CFD0}">
      <dgm:prSet/>
      <dgm:spPr/>
      <dgm:t>
        <a:bodyPr/>
        <a:lstStyle/>
        <a:p>
          <a:endParaRPr lang="ru-RU"/>
        </a:p>
      </dgm:t>
    </dgm:pt>
    <dgm:pt modelId="{D42C423C-E0B5-4F4B-8114-CEB1722F8541}">
      <dgm:prSet phldrT="[Текст]"/>
      <dgm:spPr/>
      <dgm:t>
        <a:bodyPr/>
        <a:lstStyle/>
        <a:p>
          <a:r>
            <a:rPr lang="ru-RU" b="0">
              <a:latin typeface="Times New Roman" pitchFamily="18" charset="0"/>
              <a:cs typeface="Times New Roman" pitchFamily="18" charset="0"/>
            </a:rPr>
            <a:t>Определить какие объекты будут выбраны для автоматизации;</a:t>
          </a:r>
        </a:p>
      </dgm:t>
    </dgm:pt>
    <dgm:pt modelId="{638AA615-1DEA-404E-B324-1816EC1777E6}" type="parTrans" cxnId="{2C03418C-7D57-4199-8878-4DCA33B9C8A0}">
      <dgm:prSet/>
      <dgm:spPr/>
      <dgm:t>
        <a:bodyPr/>
        <a:lstStyle/>
        <a:p>
          <a:endParaRPr lang="ru-RU"/>
        </a:p>
      </dgm:t>
    </dgm:pt>
    <dgm:pt modelId="{EF9D00DF-951A-4E65-AA24-15F972124A37}" type="sibTrans" cxnId="{2C03418C-7D57-4199-8878-4DCA33B9C8A0}">
      <dgm:prSet/>
      <dgm:spPr/>
      <dgm:t>
        <a:bodyPr/>
        <a:lstStyle/>
        <a:p>
          <a:endParaRPr lang="ru-RU"/>
        </a:p>
      </dgm:t>
    </dgm:pt>
    <dgm:pt modelId="{8C372195-0D11-461F-999D-09A1AF5FCF02}">
      <dgm:prSet phldrT="[Текст]"/>
      <dgm:spPr/>
      <dgm:t>
        <a:bodyPr/>
        <a:lstStyle/>
        <a:p>
          <a:r>
            <a:rPr lang="ru-RU" b="0">
              <a:latin typeface="Times New Roman" pitchFamily="18" charset="0"/>
              <a:cs typeface="Times New Roman" pitchFamily="18" charset="0"/>
            </a:rPr>
            <a:t>Распределить работу между членами команды по этапам создания проекта</a:t>
          </a:r>
        </a:p>
      </dgm:t>
    </dgm:pt>
    <dgm:pt modelId="{D2B110CA-DBEF-414B-8329-FEADD4907038}" type="parTrans" cxnId="{0DBA08F8-4ECC-4E28-B298-82600FB29400}">
      <dgm:prSet/>
      <dgm:spPr/>
      <dgm:t>
        <a:bodyPr/>
        <a:lstStyle/>
        <a:p>
          <a:endParaRPr lang="ru-RU"/>
        </a:p>
      </dgm:t>
    </dgm:pt>
    <dgm:pt modelId="{3E78147C-86CB-40A8-9C23-F1F30CA4A13B}" type="sibTrans" cxnId="{0DBA08F8-4ECC-4E28-B298-82600FB29400}">
      <dgm:prSet/>
      <dgm:spPr/>
      <dgm:t>
        <a:bodyPr/>
        <a:lstStyle/>
        <a:p>
          <a:endParaRPr lang="ru-RU"/>
        </a:p>
      </dgm:t>
    </dgm:pt>
    <dgm:pt modelId="{194D4355-3E60-4D47-97D8-95B874B048FA}" type="pres">
      <dgm:prSet presAssocID="{CE3F829C-D654-47C7-947B-ACB0931FC262}" presName="Name0" presStyleCnt="0">
        <dgm:presLayoutVars>
          <dgm:dir/>
          <dgm:animLvl val="lvl"/>
          <dgm:resizeHandles/>
        </dgm:presLayoutVars>
      </dgm:prSet>
      <dgm:spPr/>
    </dgm:pt>
    <dgm:pt modelId="{6D7FFD59-3DF6-4B84-8BB3-E4B7B121856B}" type="pres">
      <dgm:prSet presAssocID="{734F6D60-69C2-47D6-993F-066343C6F4BD}" presName="linNode" presStyleCnt="0"/>
      <dgm:spPr/>
    </dgm:pt>
    <dgm:pt modelId="{58BA8EFE-D087-46F9-8912-90D2B369BADA}" type="pres">
      <dgm:prSet presAssocID="{734F6D60-69C2-47D6-993F-066343C6F4BD}" presName="parentShp" presStyleLbl="node1" presStyleIdx="0" presStyleCnt="3" custLinFactNeighborX="-722" custLinFactNeighborY="-268">
        <dgm:presLayoutVars>
          <dgm:bulletEnabled val="1"/>
        </dgm:presLayoutVars>
      </dgm:prSet>
      <dgm:spPr/>
    </dgm:pt>
    <dgm:pt modelId="{DB82DBF0-F038-4337-9667-26511B2A41E7}" type="pres">
      <dgm:prSet presAssocID="{734F6D60-69C2-47D6-993F-066343C6F4BD}" presName="childShp" presStyleLbl="bgAccFollowNode1" presStyleIdx="0" presStyleCnt="3" custLinFactNeighborY="1414">
        <dgm:presLayoutVars>
          <dgm:bulletEnabled val="1"/>
        </dgm:presLayoutVars>
      </dgm:prSet>
      <dgm:spPr/>
    </dgm:pt>
    <dgm:pt modelId="{182E33E6-D2BA-4568-8A40-35B1F11C3233}" type="pres">
      <dgm:prSet presAssocID="{260D6BAF-90E7-444A-803F-B905242E93D9}" presName="spacing" presStyleCnt="0"/>
      <dgm:spPr/>
    </dgm:pt>
    <dgm:pt modelId="{295BA4EC-8E09-4B9C-8AB1-959C9B56C041}" type="pres">
      <dgm:prSet presAssocID="{6C950E82-BE1F-4FF5-AF6C-67B26F7AC83F}" presName="linNode" presStyleCnt="0"/>
      <dgm:spPr/>
    </dgm:pt>
    <dgm:pt modelId="{B46163FA-D174-495D-8A0B-9F7F7785F4E3}" type="pres">
      <dgm:prSet presAssocID="{6C950E82-BE1F-4FF5-AF6C-67B26F7AC83F}" presName="parentShp" presStyleLbl="node1" presStyleIdx="1" presStyleCnt="3">
        <dgm:presLayoutVars>
          <dgm:bulletEnabled val="1"/>
        </dgm:presLayoutVars>
      </dgm:prSet>
      <dgm:spPr/>
    </dgm:pt>
    <dgm:pt modelId="{36AB5430-29A8-466A-B818-2932F923F2EF}" type="pres">
      <dgm:prSet presAssocID="{6C950E82-BE1F-4FF5-AF6C-67B26F7AC83F}" presName="childShp" presStyleLbl="bgAccFollowNode1" presStyleIdx="1" presStyleCnt="3" custScaleX="106173" custScaleY="118537">
        <dgm:presLayoutVars>
          <dgm:bulletEnabled val="1"/>
        </dgm:presLayoutVars>
      </dgm:prSet>
      <dgm:spPr/>
    </dgm:pt>
    <dgm:pt modelId="{00619945-C1C6-464C-B4EB-F30036256B04}" type="pres">
      <dgm:prSet presAssocID="{BE1DDB0E-4535-43A9-ABB6-88EF255CB9CD}" presName="spacing" presStyleCnt="0"/>
      <dgm:spPr/>
    </dgm:pt>
    <dgm:pt modelId="{957F9499-3C22-4D97-ABE3-2C3AEDB089B0}" type="pres">
      <dgm:prSet presAssocID="{83D8892F-CB2D-435B-B5B1-9B5D8EF8CF5E}" presName="linNode" presStyleCnt="0"/>
      <dgm:spPr/>
    </dgm:pt>
    <dgm:pt modelId="{670EF4B0-7AAA-4BFD-843F-98861031BBA1}" type="pres">
      <dgm:prSet presAssocID="{83D8892F-CB2D-435B-B5B1-9B5D8EF8CF5E}" presName="parentShp" presStyleLbl="node1" presStyleIdx="2" presStyleCnt="3" custLinFactNeighborX="-5658" custLinFactNeighborY="4092">
        <dgm:presLayoutVars>
          <dgm:bulletEnabled val="1"/>
        </dgm:presLayoutVars>
      </dgm:prSet>
      <dgm:spPr/>
    </dgm:pt>
    <dgm:pt modelId="{F938EE03-D77D-4C92-BD17-075B09DF2D09}" type="pres">
      <dgm:prSet presAssocID="{83D8892F-CB2D-435B-B5B1-9B5D8EF8CF5E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D31F791A-3609-4EE9-BBAF-FDD9C0F3CFD0}" srcId="{734F6D60-69C2-47D6-993F-066343C6F4BD}" destId="{6F11E9DC-479F-4B4E-A902-B6C4E2F6174B}" srcOrd="0" destOrd="0" parTransId="{B5EF6D0F-9BC3-4821-A038-6E109BD0A56D}" sibTransId="{71D26787-495B-4BDA-A0EF-6D8F0966DF28}"/>
    <dgm:cxn modelId="{D54E8B27-2837-434A-A2B8-55FEEBDB11D5}" srcId="{CE3F829C-D654-47C7-947B-ACB0931FC262}" destId="{6C950E82-BE1F-4FF5-AF6C-67B26F7AC83F}" srcOrd="1" destOrd="0" parTransId="{43F9B0DF-7874-483F-82A3-32E710AED6A8}" sibTransId="{BE1DDB0E-4535-43A9-ABB6-88EF255CB9CD}"/>
    <dgm:cxn modelId="{209BCA28-2253-43EC-94AC-0363FBCF82EE}" type="presOf" srcId="{734F6D60-69C2-47D6-993F-066343C6F4BD}" destId="{58BA8EFE-D087-46F9-8912-90D2B369BADA}" srcOrd="0" destOrd="0" presId="urn:microsoft.com/office/officeart/2005/8/layout/vList6"/>
    <dgm:cxn modelId="{9C8DCB46-3A0F-4C78-9CB1-296EDDF48F26}" srcId="{6C950E82-BE1F-4FF5-AF6C-67B26F7AC83F}" destId="{9B579C02-18BC-4E9A-8E70-2A754BA3FFAA}" srcOrd="0" destOrd="0" parTransId="{63ADC66E-7C44-4B29-BF8C-8878A9C1F175}" sibTransId="{0C2F1EEE-FB97-4441-897D-8F1549A346A4}"/>
    <dgm:cxn modelId="{5F2A2267-82F1-4E26-8F8D-B5B7EEAAC5DA}" type="presOf" srcId="{6F11E9DC-479F-4B4E-A902-B6C4E2F6174B}" destId="{DB82DBF0-F038-4337-9667-26511B2A41E7}" srcOrd="0" destOrd="0" presId="urn:microsoft.com/office/officeart/2005/8/layout/vList6"/>
    <dgm:cxn modelId="{E8C60B4F-A8DA-499E-A0A4-7B87A2A0F304}" srcId="{CE3F829C-D654-47C7-947B-ACB0931FC262}" destId="{83D8892F-CB2D-435B-B5B1-9B5D8EF8CF5E}" srcOrd="2" destOrd="0" parTransId="{D076BDDA-9861-43A6-85C1-59F0F2ECFA94}" sibTransId="{D509DBE7-4447-407E-BCB7-93493811BE22}"/>
    <dgm:cxn modelId="{842F9772-8BD1-4736-88DB-26D3CC109C28}" type="presOf" srcId="{9B579C02-18BC-4E9A-8E70-2A754BA3FFAA}" destId="{36AB5430-29A8-466A-B818-2932F923F2EF}" srcOrd="0" destOrd="0" presId="urn:microsoft.com/office/officeart/2005/8/layout/vList6"/>
    <dgm:cxn modelId="{90AC107F-C436-4217-B711-F65024D78EEE}" type="presOf" srcId="{8C372195-0D11-461F-999D-09A1AF5FCF02}" destId="{F938EE03-D77D-4C92-BD17-075B09DF2D09}" srcOrd="0" destOrd="2" presId="urn:microsoft.com/office/officeart/2005/8/layout/vList6"/>
    <dgm:cxn modelId="{0A2DDF84-E5A1-48A3-BA27-9EDD48D44BB0}" type="presOf" srcId="{83D8892F-CB2D-435B-B5B1-9B5D8EF8CF5E}" destId="{670EF4B0-7AAA-4BFD-843F-98861031BBA1}" srcOrd="0" destOrd="0" presId="urn:microsoft.com/office/officeart/2005/8/layout/vList6"/>
    <dgm:cxn modelId="{2C03418C-7D57-4199-8878-4DCA33B9C8A0}" srcId="{83D8892F-CB2D-435B-B5B1-9B5D8EF8CF5E}" destId="{D42C423C-E0B5-4F4B-8114-CEB1722F8541}" srcOrd="1" destOrd="0" parTransId="{638AA615-1DEA-404E-B324-1816EC1777E6}" sibTransId="{EF9D00DF-951A-4E65-AA24-15F972124A37}"/>
    <dgm:cxn modelId="{497E8990-1AE1-43B5-8749-1E80B52901B7}" srcId="{CE3F829C-D654-47C7-947B-ACB0931FC262}" destId="{734F6D60-69C2-47D6-993F-066343C6F4BD}" srcOrd="0" destOrd="0" parTransId="{9B26BE78-8D72-4FDD-8E8E-78AD756F440C}" sibTransId="{260D6BAF-90E7-444A-803F-B905242E93D9}"/>
    <dgm:cxn modelId="{E56E349E-F1F7-4B30-B9CB-02F90DDBF3AC}" type="presOf" srcId="{6C950E82-BE1F-4FF5-AF6C-67B26F7AC83F}" destId="{B46163FA-D174-495D-8A0B-9F7F7785F4E3}" srcOrd="0" destOrd="0" presId="urn:microsoft.com/office/officeart/2005/8/layout/vList6"/>
    <dgm:cxn modelId="{FF47B0CA-80B9-4B00-9D03-5E92EF202036}" type="presOf" srcId="{D42C423C-E0B5-4F4B-8114-CEB1722F8541}" destId="{F938EE03-D77D-4C92-BD17-075B09DF2D09}" srcOrd="0" destOrd="1" presId="urn:microsoft.com/office/officeart/2005/8/layout/vList6"/>
    <dgm:cxn modelId="{161422EA-5A0B-43EF-A5C9-5144374417E6}" srcId="{83D8892F-CB2D-435B-B5B1-9B5D8EF8CF5E}" destId="{17F29470-7485-453B-9816-B51A415994FE}" srcOrd="0" destOrd="0" parTransId="{878338D3-2109-4C60-96EB-8DEEE1F9CEE5}" sibTransId="{A76BFC61-9840-4E30-A36D-E05A91C90343}"/>
    <dgm:cxn modelId="{1D8571EE-66DC-47EB-A15D-FA47DBFC2BFD}" type="presOf" srcId="{CE3F829C-D654-47C7-947B-ACB0931FC262}" destId="{194D4355-3E60-4D47-97D8-95B874B048FA}" srcOrd="0" destOrd="0" presId="urn:microsoft.com/office/officeart/2005/8/layout/vList6"/>
    <dgm:cxn modelId="{2A8B9BEF-F072-4DDF-85B0-D42071B7F6FC}" type="presOf" srcId="{17F29470-7485-453B-9816-B51A415994FE}" destId="{F938EE03-D77D-4C92-BD17-075B09DF2D09}" srcOrd="0" destOrd="0" presId="urn:microsoft.com/office/officeart/2005/8/layout/vList6"/>
    <dgm:cxn modelId="{0DBA08F8-4ECC-4E28-B298-82600FB29400}" srcId="{83D8892F-CB2D-435B-B5B1-9B5D8EF8CF5E}" destId="{8C372195-0D11-461F-999D-09A1AF5FCF02}" srcOrd="2" destOrd="0" parTransId="{D2B110CA-DBEF-414B-8329-FEADD4907038}" sibTransId="{3E78147C-86CB-40A8-9C23-F1F30CA4A13B}"/>
    <dgm:cxn modelId="{26A133E8-A08E-4069-B3D6-49B28CE2409A}" type="presParOf" srcId="{194D4355-3E60-4D47-97D8-95B874B048FA}" destId="{6D7FFD59-3DF6-4B84-8BB3-E4B7B121856B}" srcOrd="0" destOrd="0" presId="urn:microsoft.com/office/officeart/2005/8/layout/vList6"/>
    <dgm:cxn modelId="{8812C477-48E3-4AB5-9FD8-5ABB65677B51}" type="presParOf" srcId="{6D7FFD59-3DF6-4B84-8BB3-E4B7B121856B}" destId="{58BA8EFE-D087-46F9-8912-90D2B369BADA}" srcOrd="0" destOrd="0" presId="urn:microsoft.com/office/officeart/2005/8/layout/vList6"/>
    <dgm:cxn modelId="{D5508C56-83F4-4300-B5BE-251196C414CD}" type="presParOf" srcId="{6D7FFD59-3DF6-4B84-8BB3-E4B7B121856B}" destId="{DB82DBF0-F038-4337-9667-26511B2A41E7}" srcOrd="1" destOrd="0" presId="urn:microsoft.com/office/officeart/2005/8/layout/vList6"/>
    <dgm:cxn modelId="{E6E701E7-BFC9-4EA7-9794-B7CF31503650}" type="presParOf" srcId="{194D4355-3E60-4D47-97D8-95B874B048FA}" destId="{182E33E6-D2BA-4568-8A40-35B1F11C3233}" srcOrd="1" destOrd="0" presId="urn:microsoft.com/office/officeart/2005/8/layout/vList6"/>
    <dgm:cxn modelId="{775F4383-FF02-44D3-B3DC-A5D676296281}" type="presParOf" srcId="{194D4355-3E60-4D47-97D8-95B874B048FA}" destId="{295BA4EC-8E09-4B9C-8AB1-959C9B56C041}" srcOrd="2" destOrd="0" presId="urn:microsoft.com/office/officeart/2005/8/layout/vList6"/>
    <dgm:cxn modelId="{F43E9205-689E-40D1-BBD5-1410515D4BC1}" type="presParOf" srcId="{295BA4EC-8E09-4B9C-8AB1-959C9B56C041}" destId="{B46163FA-D174-495D-8A0B-9F7F7785F4E3}" srcOrd="0" destOrd="0" presId="urn:microsoft.com/office/officeart/2005/8/layout/vList6"/>
    <dgm:cxn modelId="{9C344C17-E324-4FEA-8083-32B4ABBAABA8}" type="presParOf" srcId="{295BA4EC-8E09-4B9C-8AB1-959C9B56C041}" destId="{36AB5430-29A8-466A-B818-2932F923F2EF}" srcOrd="1" destOrd="0" presId="urn:microsoft.com/office/officeart/2005/8/layout/vList6"/>
    <dgm:cxn modelId="{95E8FDE0-A165-4A65-AC79-2E7A5CCEFC8C}" type="presParOf" srcId="{194D4355-3E60-4D47-97D8-95B874B048FA}" destId="{00619945-C1C6-464C-B4EB-F30036256B04}" srcOrd="3" destOrd="0" presId="urn:microsoft.com/office/officeart/2005/8/layout/vList6"/>
    <dgm:cxn modelId="{E9DB109B-9228-4155-BA7A-51E21C631651}" type="presParOf" srcId="{194D4355-3E60-4D47-97D8-95B874B048FA}" destId="{957F9499-3C22-4D97-ABE3-2C3AEDB089B0}" srcOrd="4" destOrd="0" presId="urn:microsoft.com/office/officeart/2005/8/layout/vList6"/>
    <dgm:cxn modelId="{4F7BE9B5-40CE-46F1-B8A1-F4E7342B6619}" type="presParOf" srcId="{957F9499-3C22-4D97-ABE3-2C3AEDB089B0}" destId="{670EF4B0-7AAA-4BFD-843F-98861031BBA1}" srcOrd="0" destOrd="0" presId="urn:microsoft.com/office/officeart/2005/8/layout/vList6"/>
    <dgm:cxn modelId="{B3BB2AF8-8754-4C82-9A87-FCFFEDE8D2B1}" type="presParOf" srcId="{957F9499-3C22-4D97-ABE3-2C3AEDB089B0}" destId="{F938EE03-D77D-4C92-BD17-075B09DF2D0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0DB22B-1D39-4E1E-B150-3C01E3076CDE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</dgm:pt>
    <dgm:pt modelId="{D229EA91-02F7-4731-92AF-43B0F8478407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1" dirty="0">
              <a:latin typeface="Times New Roman" pitchFamily="18" charset="0"/>
              <a:cs typeface="Times New Roman" pitchFamily="18" charset="0"/>
            </a:rPr>
            <a:t>Прием посылок</a:t>
          </a:r>
        </a:p>
      </dgm:t>
    </dgm:pt>
    <dgm:pt modelId="{8F50D5A5-8145-4808-BB38-202941A1F659}" type="parTrans" cxnId="{82E5D105-4156-441A-B4D8-FDF516C1B397}">
      <dgm:prSet/>
      <dgm:spPr/>
      <dgm:t>
        <a:bodyPr/>
        <a:lstStyle/>
        <a:p>
          <a:endParaRPr lang="ru-RU"/>
        </a:p>
      </dgm:t>
    </dgm:pt>
    <dgm:pt modelId="{9BB01FCC-BFB2-401B-A90E-58AC3057EFF0}" type="sibTrans" cxnId="{82E5D105-4156-441A-B4D8-FDF516C1B397}">
      <dgm:prSet/>
      <dgm:spPr/>
      <dgm:t>
        <a:bodyPr/>
        <a:lstStyle/>
        <a:p>
          <a:endParaRPr lang="ru-RU"/>
        </a:p>
      </dgm:t>
    </dgm:pt>
    <dgm:pt modelId="{AB9CD6C7-BDFB-4D9A-A628-D4C36A672370}">
      <dgm:prSet phldrT="[Текст]" custT="1"/>
      <dgm:spPr/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Станок 1</a:t>
          </a:r>
        </a:p>
      </dgm:t>
    </dgm:pt>
    <dgm:pt modelId="{53AB7A7D-4799-4B1C-8EBA-DA2FD68D63BE}" type="parTrans" cxnId="{D99B55E1-205D-4E47-BC2D-9CD434C9E61C}">
      <dgm:prSet/>
      <dgm:spPr/>
      <dgm:t>
        <a:bodyPr/>
        <a:lstStyle/>
        <a:p>
          <a:endParaRPr lang="ru-RU"/>
        </a:p>
      </dgm:t>
    </dgm:pt>
    <dgm:pt modelId="{DB063019-46D0-45BA-88A4-66CCA07B3BE2}" type="sibTrans" cxnId="{D99B55E1-205D-4E47-BC2D-9CD434C9E61C}">
      <dgm:prSet/>
      <dgm:spPr/>
      <dgm:t>
        <a:bodyPr/>
        <a:lstStyle/>
        <a:p>
          <a:endParaRPr lang="ru-RU"/>
        </a:p>
      </dgm:t>
    </dgm:pt>
    <dgm:pt modelId="{2CE5E18B-1A39-455D-AC7E-ABDD83DA24FD}">
      <dgm:prSet phldrT="[Текст]" custT="1"/>
      <dgm:spPr/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Станок 2</a:t>
          </a:r>
          <a:endParaRPr lang="ru-RU" sz="1600" dirty="0"/>
        </a:p>
      </dgm:t>
    </dgm:pt>
    <dgm:pt modelId="{DE609A79-9F0E-4058-A67D-FFE1C59C934D}" type="parTrans" cxnId="{1914CD54-5C5F-42D1-B34C-5B5EA770C217}">
      <dgm:prSet/>
      <dgm:spPr/>
      <dgm:t>
        <a:bodyPr/>
        <a:lstStyle/>
        <a:p>
          <a:endParaRPr lang="ru-RU"/>
        </a:p>
      </dgm:t>
    </dgm:pt>
    <dgm:pt modelId="{DE060A47-7FAB-4FB8-98A2-F843CA630A7D}" type="sibTrans" cxnId="{1914CD54-5C5F-42D1-B34C-5B5EA770C217}">
      <dgm:prSet/>
      <dgm:spPr/>
      <dgm:t>
        <a:bodyPr/>
        <a:lstStyle/>
        <a:p>
          <a:endParaRPr lang="ru-RU"/>
        </a:p>
      </dgm:t>
    </dgm:pt>
    <dgm:pt modelId="{9533FF93-FB4B-48C0-ADD9-61F038753DAF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погрузка посылок на автоматизированный участок модели  и выбор типа доставки посылки</a:t>
          </a:r>
          <a:endParaRPr lang="ru-RU" sz="1400" dirty="0"/>
        </a:p>
      </dgm:t>
    </dgm:pt>
    <dgm:pt modelId="{1827C0FD-D1CE-43CF-BB81-6211F1E5F2F4}" type="parTrans" cxnId="{DC8129DD-57E7-4E2D-9144-9B3B628137F5}">
      <dgm:prSet/>
      <dgm:spPr/>
      <dgm:t>
        <a:bodyPr/>
        <a:lstStyle/>
        <a:p>
          <a:endParaRPr lang="ru-RU"/>
        </a:p>
      </dgm:t>
    </dgm:pt>
    <dgm:pt modelId="{24FD4C83-B83D-4ECA-AEA8-200C30CC3934}" type="sibTrans" cxnId="{DC8129DD-57E7-4E2D-9144-9B3B628137F5}">
      <dgm:prSet/>
      <dgm:spPr/>
      <dgm:t>
        <a:bodyPr/>
        <a:lstStyle/>
        <a:p>
          <a:endParaRPr lang="ru-RU"/>
        </a:p>
      </dgm:t>
    </dgm:pt>
    <dgm:pt modelId="{87344701-CC1C-4D03-B1F6-EA18ADE230FE}">
      <dgm:prSet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механизм для встраивания GPS отслеживания почтовых отправлений</a:t>
          </a:r>
        </a:p>
      </dgm:t>
    </dgm:pt>
    <dgm:pt modelId="{1B3BC5FF-7FEB-48C3-A234-83BCB9630ADE}" type="parTrans" cxnId="{0256752B-9869-42D7-8CB5-C964CEE0F5D4}">
      <dgm:prSet/>
      <dgm:spPr/>
      <dgm:t>
        <a:bodyPr/>
        <a:lstStyle/>
        <a:p>
          <a:endParaRPr lang="ru-RU"/>
        </a:p>
      </dgm:t>
    </dgm:pt>
    <dgm:pt modelId="{D92970C4-1406-403D-9D5E-330BD79C7585}" type="sibTrans" cxnId="{0256752B-9869-42D7-8CB5-C964CEE0F5D4}">
      <dgm:prSet/>
      <dgm:spPr/>
      <dgm:t>
        <a:bodyPr/>
        <a:lstStyle/>
        <a:p>
          <a:endParaRPr lang="ru-RU"/>
        </a:p>
      </dgm:t>
    </dgm:pt>
    <dgm:pt modelId="{E170EF99-B70D-48E3-A50C-8346104A6A10}">
      <dgm:prSet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механизм для маркировки посылок по категориям</a:t>
          </a:r>
          <a:endParaRPr lang="ru-RU" sz="1400" dirty="0"/>
        </a:p>
      </dgm:t>
    </dgm:pt>
    <dgm:pt modelId="{58A43A99-C4E7-4C63-9397-84C5AD620CF7}" type="parTrans" cxnId="{EC711DFB-01BB-4421-8424-217456C61CCB}">
      <dgm:prSet/>
      <dgm:spPr/>
      <dgm:t>
        <a:bodyPr/>
        <a:lstStyle/>
        <a:p>
          <a:endParaRPr lang="ru-RU"/>
        </a:p>
      </dgm:t>
    </dgm:pt>
    <dgm:pt modelId="{3735CF42-48C8-4D29-AA29-9C82769EADC2}" type="sibTrans" cxnId="{EC711DFB-01BB-4421-8424-217456C61CCB}">
      <dgm:prSet/>
      <dgm:spPr/>
      <dgm:t>
        <a:bodyPr/>
        <a:lstStyle/>
        <a:p>
          <a:endParaRPr lang="ru-RU"/>
        </a:p>
      </dgm:t>
    </dgm:pt>
    <dgm:pt modelId="{F6D07251-1F0E-41FC-A945-F5ABF8846EA0}">
      <dgm:prSet custT="1"/>
      <dgm:spPr/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Станок 3</a:t>
          </a:r>
          <a:endParaRPr lang="ru-RU" sz="1600" dirty="0"/>
        </a:p>
      </dgm:t>
    </dgm:pt>
    <dgm:pt modelId="{CD29A05C-A910-472B-B249-22B09C0CCCE5}" type="parTrans" cxnId="{33F02E7B-5A55-4C59-806D-436A9D9B22D0}">
      <dgm:prSet/>
      <dgm:spPr/>
      <dgm:t>
        <a:bodyPr/>
        <a:lstStyle/>
        <a:p>
          <a:endParaRPr lang="ru-RU"/>
        </a:p>
      </dgm:t>
    </dgm:pt>
    <dgm:pt modelId="{8E1A4972-036B-4681-9D8F-44E6CFB54A26}" type="sibTrans" cxnId="{33F02E7B-5A55-4C59-806D-436A9D9B22D0}">
      <dgm:prSet/>
      <dgm:spPr/>
      <dgm:t>
        <a:bodyPr/>
        <a:lstStyle/>
        <a:p>
          <a:endParaRPr lang="ru-RU"/>
        </a:p>
      </dgm:t>
    </dgm:pt>
    <dgm:pt modelId="{5F087E23-0D60-4CE3-8D29-B53184FEA81A}">
      <dgm:prSet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Погрузка</a:t>
          </a:r>
        </a:p>
      </dgm:t>
    </dgm:pt>
    <dgm:pt modelId="{CFDB006F-3458-45AE-96E2-565B80A32752}" type="parTrans" cxnId="{84FF921D-D77B-4C0D-A293-4590635DA978}">
      <dgm:prSet/>
      <dgm:spPr/>
      <dgm:t>
        <a:bodyPr/>
        <a:lstStyle/>
        <a:p>
          <a:endParaRPr lang="ru-RU"/>
        </a:p>
      </dgm:t>
    </dgm:pt>
    <dgm:pt modelId="{D78C28BC-5B20-4131-8147-B93F159369C5}" type="sibTrans" cxnId="{84FF921D-D77B-4C0D-A293-4590635DA978}">
      <dgm:prSet/>
      <dgm:spPr/>
      <dgm:t>
        <a:bodyPr/>
        <a:lstStyle/>
        <a:p>
          <a:endParaRPr lang="ru-RU"/>
        </a:p>
      </dgm:t>
    </dgm:pt>
    <dgm:pt modelId="{A11BCD23-078E-4A8D-9FE8-72E312E31957}">
      <dgm:prSet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механизм для сортировки посылок по способу доставки и их хранения</a:t>
          </a:r>
          <a:endParaRPr lang="ru-RU" sz="1400" dirty="0"/>
        </a:p>
      </dgm:t>
    </dgm:pt>
    <dgm:pt modelId="{6082E2AA-1A58-4C2A-977E-ABF875E2A5A8}" type="parTrans" cxnId="{2686928D-F9F2-4872-92B7-8F5FA169F9FF}">
      <dgm:prSet/>
      <dgm:spPr/>
      <dgm:t>
        <a:bodyPr/>
        <a:lstStyle/>
        <a:p>
          <a:endParaRPr lang="ru-RU"/>
        </a:p>
      </dgm:t>
    </dgm:pt>
    <dgm:pt modelId="{B77C8465-FB6E-491B-A14F-A9EE257D11D5}" type="sibTrans" cxnId="{2686928D-F9F2-4872-92B7-8F5FA169F9FF}">
      <dgm:prSet/>
      <dgm:spPr/>
      <dgm:t>
        <a:bodyPr/>
        <a:lstStyle/>
        <a:p>
          <a:endParaRPr lang="ru-RU"/>
        </a:p>
      </dgm:t>
    </dgm:pt>
    <dgm:pt modelId="{9669123A-E16B-4076-89BD-626297A4A7AD}">
      <dgm:prSet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Робот доставщик</a:t>
          </a:r>
        </a:p>
      </dgm:t>
    </dgm:pt>
    <dgm:pt modelId="{9BB3CFD4-262B-4787-9444-95CC9CE3C94C}" type="parTrans" cxnId="{A1AA6CA7-9169-4A2B-ABC7-1365ECC2A352}">
      <dgm:prSet/>
      <dgm:spPr/>
      <dgm:t>
        <a:bodyPr/>
        <a:lstStyle/>
        <a:p>
          <a:endParaRPr lang="ru-RU"/>
        </a:p>
      </dgm:t>
    </dgm:pt>
    <dgm:pt modelId="{B8AD7AFB-2867-421B-B6F2-264525726BFC}" type="sibTrans" cxnId="{A1AA6CA7-9169-4A2B-ABC7-1365ECC2A352}">
      <dgm:prSet/>
      <dgm:spPr/>
      <dgm:t>
        <a:bodyPr/>
        <a:lstStyle/>
        <a:p>
          <a:endParaRPr lang="ru-RU"/>
        </a:p>
      </dgm:t>
    </dgm:pt>
    <dgm:pt modelId="{84A50EDE-2F4E-40A7-81F0-23892DCB1AB3}" type="pres">
      <dgm:prSet presAssocID="{540DB22B-1D39-4E1E-B150-3C01E3076CDE}" presName="linearFlow" presStyleCnt="0">
        <dgm:presLayoutVars>
          <dgm:dir/>
          <dgm:animLvl val="lvl"/>
          <dgm:resizeHandles val="exact"/>
        </dgm:presLayoutVars>
      </dgm:prSet>
      <dgm:spPr/>
    </dgm:pt>
    <dgm:pt modelId="{2E6061B0-B479-4CEA-AA0F-418F794CAC1B}" type="pres">
      <dgm:prSet presAssocID="{D229EA91-02F7-4731-92AF-43B0F8478407}" presName="composite" presStyleCnt="0"/>
      <dgm:spPr/>
    </dgm:pt>
    <dgm:pt modelId="{C5934A1B-570D-4596-8BC9-29904C4E9552}" type="pres">
      <dgm:prSet presAssocID="{D229EA91-02F7-4731-92AF-43B0F8478407}" presName="parentText" presStyleLbl="alignNode1" presStyleIdx="0" presStyleCnt="5" custScaleX="141270" custScaleY="133455">
        <dgm:presLayoutVars>
          <dgm:chMax val="1"/>
          <dgm:bulletEnabled val="1"/>
        </dgm:presLayoutVars>
      </dgm:prSet>
      <dgm:spPr/>
    </dgm:pt>
    <dgm:pt modelId="{BFE8FBF4-2A93-47BF-816E-DED2D0DF93F2}" type="pres">
      <dgm:prSet presAssocID="{D229EA91-02F7-4731-92AF-43B0F8478407}" presName="descendantText" presStyleLbl="alignAcc1" presStyleIdx="0" presStyleCnt="5" custLinFactNeighborX="3495" custLinFactNeighborY="-626">
        <dgm:presLayoutVars>
          <dgm:bulletEnabled val="1"/>
        </dgm:presLayoutVars>
      </dgm:prSet>
      <dgm:spPr/>
    </dgm:pt>
    <dgm:pt modelId="{CF03321A-9484-47A9-8B2B-6AAD94E90BB8}" type="pres">
      <dgm:prSet presAssocID="{9BB01FCC-BFB2-401B-A90E-58AC3057EFF0}" presName="sp" presStyleCnt="0"/>
      <dgm:spPr/>
    </dgm:pt>
    <dgm:pt modelId="{B50DF976-922F-4691-8EE1-AF15474B3C2F}" type="pres">
      <dgm:prSet presAssocID="{AB9CD6C7-BDFB-4D9A-A628-D4C36A672370}" presName="composite" presStyleCnt="0"/>
      <dgm:spPr/>
    </dgm:pt>
    <dgm:pt modelId="{28FDC2A1-E15E-4B93-A4CB-4FE69BB0B77C}" type="pres">
      <dgm:prSet presAssocID="{AB9CD6C7-BDFB-4D9A-A628-D4C36A672370}" presName="parentText" presStyleLbl="alignNode1" presStyleIdx="1" presStyleCnt="5" custScaleX="129920">
        <dgm:presLayoutVars>
          <dgm:chMax val="1"/>
          <dgm:bulletEnabled val="1"/>
        </dgm:presLayoutVars>
      </dgm:prSet>
      <dgm:spPr/>
    </dgm:pt>
    <dgm:pt modelId="{CD0AA313-6947-4C99-9AE5-9682079F7E15}" type="pres">
      <dgm:prSet presAssocID="{AB9CD6C7-BDFB-4D9A-A628-D4C36A672370}" presName="descendantText" presStyleLbl="alignAcc1" presStyleIdx="1" presStyleCnt="5" custScaleX="92054" custScaleY="99702">
        <dgm:presLayoutVars>
          <dgm:bulletEnabled val="1"/>
        </dgm:presLayoutVars>
      </dgm:prSet>
      <dgm:spPr/>
    </dgm:pt>
    <dgm:pt modelId="{53B81F8C-871B-4E39-AE59-3258ED0A2877}" type="pres">
      <dgm:prSet presAssocID="{DB063019-46D0-45BA-88A4-66CCA07B3BE2}" presName="sp" presStyleCnt="0"/>
      <dgm:spPr/>
    </dgm:pt>
    <dgm:pt modelId="{F03515E6-1D8B-45A5-AE8F-310B4C393A99}" type="pres">
      <dgm:prSet presAssocID="{2CE5E18B-1A39-455D-AC7E-ABDD83DA24FD}" presName="composite" presStyleCnt="0"/>
      <dgm:spPr/>
    </dgm:pt>
    <dgm:pt modelId="{621754A1-9C20-4E83-AF7B-9F1B5B459882}" type="pres">
      <dgm:prSet presAssocID="{2CE5E18B-1A39-455D-AC7E-ABDD83DA24FD}" presName="parentText" presStyleLbl="alignNode1" presStyleIdx="2" presStyleCnt="5" custScaleX="133208">
        <dgm:presLayoutVars>
          <dgm:chMax val="1"/>
          <dgm:bulletEnabled val="1"/>
        </dgm:presLayoutVars>
      </dgm:prSet>
      <dgm:spPr/>
    </dgm:pt>
    <dgm:pt modelId="{6AF0AA4B-8DB5-4ADD-8B8E-3157E72FAC44}" type="pres">
      <dgm:prSet presAssocID="{2CE5E18B-1A39-455D-AC7E-ABDD83DA24FD}" presName="descendantText" presStyleLbl="alignAcc1" presStyleIdx="2" presStyleCnt="5" custScaleX="92262" custLinFactNeighborX="322" custLinFactNeighborY="-1493">
        <dgm:presLayoutVars>
          <dgm:bulletEnabled val="1"/>
        </dgm:presLayoutVars>
      </dgm:prSet>
      <dgm:spPr/>
    </dgm:pt>
    <dgm:pt modelId="{3ECE704E-8E8E-451D-B645-72E659DFBBB1}" type="pres">
      <dgm:prSet presAssocID="{DE060A47-7FAB-4FB8-98A2-F843CA630A7D}" presName="sp" presStyleCnt="0"/>
      <dgm:spPr/>
    </dgm:pt>
    <dgm:pt modelId="{3A0248C3-50FF-4FF3-B7EB-9D535158556F}" type="pres">
      <dgm:prSet presAssocID="{F6D07251-1F0E-41FC-A945-F5ABF8846EA0}" presName="composite" presStyleCnt="0"/>
      <dgm:spPr/>
    </dgm:pt>
    <dgm:pt modelId="{56C72A9F-DBEF-4B59-B4A7-E3082C845637}" type="pres">
      <dgm:prSet presAssocID="{F6D07251-1F0E-41FC-A945-F5ABF8846EA0}" presName="parentText" presStyleLbl="alignNode1" presStyleIdx="3" presStyleCnt="5" custScaleX="129860">
        <dgm:presLayoutVars>
          <dgm:chMax val="1"/>
          <dgm:bulletEnabled val="1"/>
        </dgm:presLayoutVars>
      </dgm:prSet>
      <dgm:spPr/>
    </dgm:pt>
    <dgm:pt modelId="{761E4EDA-7F6D-450F-87E8-5F4391E81D16}" type="pres">
      <dgm:prSet presAssocID="{F6D07251-1F0E-41FC-A945-F5ABF8846EA0}" presName="descendantText" presStyleLbl="alignAcc1" presStyleIdx="3" presStyleCnt="5" custScaleX="91377" custLinFactNeighborX="-434" custLinFactNeighborY="-5974">
        <dgm:presLayoutVars>
          <dgm:bulletEnabled val="1"/>
        </dgm:presLayoutVars>
      </dgm:prSet>
      <dgm:spPr/>
    </dgm:pt>
    <dgm:pt modelId="{ABF1EF23-4C74-4B00-BDF9-7E3E88186180}" type="pres">
      <dgm:prSet presAssocID="{8E1A4972-036B-4681-9D8F-44E6CFB54A26}" presName="sp" presStyleCnt="0"/>
      <dgm:spPr/>
    </dgm:pt>
    <dgm:pt modelId="{695F1AB1-BC07-411C-AC1E-8220E4A45E84}" type="pres">
      <dgm:prSet presAssocID="{5F087E23-0D60-4CE3-8D29-B53184FEA81A}" presName="composite" presStyleCnt="0"/>
      <dgm:spPr/>
    </dgm:pt>
    <dgm:pt modelId="{BFA03E1E-6A16-4CC6-BF37-2822C8F734E7}" type="pres">
      <dgm:prSet presAssocID="{5F087E23-0D60-4CE3-8D29-B53184FEA81A}" presName="parentText" presStyleLbl="alignNode1" presStyleIdx="4" presStyleCnt="5" custScaleX="162629" custScaleY="104545" custLinFactNeighborX="-14617" custLinFactNeighborY="-1279">
        <dgm:presLayoutVars>
          <dgm:chMax val="1"/>
          <dgm:bulletEnabled val="1"/>
        </dgm:presLayoutVars>
      </dgm:prSet>
      <dgm:spPr/>
    </dgm:pt>
    <dgm:pt modelId="{5C04C464-5CC2-4D28-B638-DA254E7A28F9}" type="pres">
      <dgm:prSet presAssocID="{5F087E23-0D60-4CE3-8D29-B53184FEA81A}" presName="descendantText" presStyleLbl="alignAcc1" presStyleIdx="4" presStyleCnt="5" custScaleX="91509" custScaleY="97799" custLinFactNeighborX="-1077" custLinFactNeighborY="-13642">
        <dgm:presLayoutVars>
          <dgm:bulletEnabled val="1"/>
        </dgm:presLayoutVars>
      </dgm:prSet>
      <dgm:spPr/>
    </dgm:pt>
  </dgm:ptLst>
  <dgm:cxnLst>
    <dgm:cxn modelId="{C9230201-0B9E-4C97-AB4A-03C656076EEF}" type="presOf" srcId="{87344701-CC1C-4D03-B1F6-EA18ADE230FE}" destId="{CD0AA313-6947-4C99-9AE5-9682079F7E15}" srcOrd="0" destOrd="0" presId="urn:microsoft.com/office/officeart/2005/8/layout/chevron2"/>
    <dgm:cxn modelId="{82E5D105-4156-441A-B4D8-FDF516C1B397}" srcId="{540DB22B-1D39-4E1E-B150-3C01E3076CDE}" destId="{D229EA91-02F7-4731-92AF-43B0F8478407}" srcOrd="0" destOrd="0" parTransId="{8F50D5A5-8145-4808-BB38-202941A1F659}" sibTransId="{9BB01FCC-BFB2-401B-A90E-58AC3057EFF0}"/>
    <dgm:cxn modelId="{1F8D4216-F2C0-4102-BF35-EE6FD469D596}" type="presOf" srcId="{2CE5E18B-1A39-455D-AC7E-ABDD83DA24FD}" destId="{621754A1-9C20-4E83-AF7B-9F1B5B459882}" srcOrd="0" destOrd="0" presId="urn:microsoft.com/office/officeart/2005/8/layout/chevron2"/>
    <dgm:cxn modelId="{84FF921D-D77B-4C0D-A293-4590635DA978}" srcId="{540DB22B-1D39-4E1E-B150-3C01E3076CDE}" destId="{5F087E23-0D60-4CE3-8D29-B53184FEA81A}" srcOrd="4" destOrd="0" parTransId="{CFDB006F-3458-45AE-96E2-565B80A32752}" sibTransId="{D78C28BC-5B20-4131-8147-B93F159369C5}"/>
    <dgm:cxn modelId="{0256752B-9869-42D7-8CB5-C964CEE0F5D4}" srcId="{AB9CD6C7-BDFB-4D9A-A628-D4C36A672370}" destId="{87344701-CC1C-4D03-B1F6-EA18ADE230FE}" srcOrd="0" destOrd="0" parTransId="{1B3BC5FF-7FEB-48C3-A234-83BCB9630ADE}" sibTransId="{D92970C4-1406-403D-9D5E-330BD79C7585}"/>
    <dgm:cxn modelId="{10D6BB33-8F96-4E6B-AB6D-CC815814825F}" type="presOf" srcId="{9533FF93-FB4B-48C0-ADD9-61F038753DAF}" destId="{BFE8FBF4-2A93-47BF-816E-DED2D0DF93F2}" srcOrd="0" destOrd="0" presId="urn:microsoft.com/office/officeart/2005/8/layout/chevron2"/>
    <dgm:cxn modelId="{1E863F41-17A4-4DA1-A231-834807686DE0}" type="presOf" srcId="{540DB22B-1D39-4E1E-B150-3C01E3076CDE}" destId="{84A50EDE-2F4E-40A7-81F0-23892DCB1AB3}" srcOrd="0" destOrd="0" presId="urn:microsoft.com/office/officeart/2005/8/layout/chevron2"/>
    <dgm:cxn modelId="{7EB77262-165D-42EB-8DD1-2266A67FF78E}" type="presOf" srcId="{5F087E23-0D60-4CE3-8D29-B53184FEA81A}" destId="{BFA03E1E-6A16-4CC6-BF37-2822C8F734E7}" srcOrd="0" destOrd="0" presId="urn:microsoft.com/office/officeart/2005/8/layout/chevron2"/>
    <dgm:cxn modelId="{ADBDA746-A542-4263-9306-5A21076F4EE0}" type="presOf" srcId="{F6D07251-1F0E-41FC-A945-F5ABF8846EA0}" destId="{56C72A9F-DBEF-4B59-B4A7-E3082C845637}" srcOrd="0" destOrd="0" presId="urn:microsoft.com/office/officeart/2005/8/layout/chevron2"/>
    <dgm:cxn modelId="{2F0B0551-BF99-49CC-9858-CF8BF7933EFC}" type="presOf" srcId="{D229EA91-02F7-4731-92AF-43B0F8478407}" destId="{C5934A1B-570D-4596-8BC9-29904C4E9552}" srcOrd="0" destOrd="0" presId="urn:microsoft.com/office/officeart/2005/8/layout/chevron2"/>
    <dgm:cxn modelId="{1914CD54-5C5F-42D1-B34C-5B5EA770C217}" srcId="{540DB22B-1D39-4E1E-B150-3C01E3076CDE}" destId="{2CE5E18B-1A39-455D-AC7E-ABDD83DA24FD}" srcOrd="2" destOrd="0" parTransId="{DE609A79-9F0E-4058-A67D-FFE1C59C934D}" sibTransId="{DE060A47-7FAB-4FB8-98A2-F843CA630A7D}"/>
    <dgm:cxn modelId="{33F02E7B-5A55-4C59-806D-436A9D9B22D0}" srcId="{540DB22B-1D39-4E1E-B150-3C01E3076CDE}" destId="{F6D07251-1F0E-41FC-A945-F5ABF8846EA0}" srcOrd="3" destOrd="0" parTransId="{CD29A05C-A910-472B-B249-22B09C0CCCE5}" sibTransId="{8E1A4972-036B-4681-9D8F-44E6CFB54A26}"/>
    <dgm:cxn modelId="{2686928D-F9F2-4872-92B7-8F5FA169F9FF}" srcId="{F6D07251-1F0E-41FC-A945-F5ABF8846EA0}" destId="{A11BCD23-078E-4A8D-9FE8-72E312E31957}" srcOrd="0" destOrd="0" parTransId="{6082E2AA-1A58-4C2A-977E-ABF875E2A5A8}" sibTransId="{B77C8465-FB6E-491B-A14F-A9EE257D11D5}"/>
    <dgm:cxn modelId="{7C45D2A5-8DE2-4210-94C3-256A3BAC7BDB}" type="presOf" srcId="{AB9CD6C7-BDFB-4D9A-A628-D4C36A672370}" destId="{28FDC2A1-E15E-4B93-A4CB-4FE69BB0B77C}" srcOrd="0" destOrd="0" presId="urn:microsoft.com/office/officeart/2005/8/layout/chevron2"/>
    <dgm:cxn modelId="{A1AA6CA7-9169-4A2B-ABC7-1365ECC2A352}" srcId="{5F087E23-0D60-4CE3-8D29-B53184FEA81A}" destId="{9669123A-E16B-4076-89BD-626297A4A7AD}" srcOrd="0" destOrd="0" parTransId="{9BB3CFD4-262B-4787-9444-95CC9CE3C94C}" sibTransId="{B8AD7AFB-2867-421B-B6F2-264525726BFC}"/>
    <dgm:cxn modelId="{AC9C02B7-7141-481C-A479-C52885D8C597}" type="presOf" srcId="{9669123A-E16B-4076-89BD-626297A4A7AD}" destId="{5C04C464-5CC2-4D28-B638-DA254E7A28F9}" srcOrd="0" destOrd="0" presId="urn:microsoft.com/office/officeart/2005/8/layout/chevron2"/>
    <dgm:cxn modelId="{DC8129DD-57E7-4E2D-9144-9B3B628137F5}" srcId="{D229EA91-02F7-4731-92AF-43B0F8478407}" destId="{9533FF93-FB4B-48C0-ADD9-61F038753DAF}" srcOrd="0" destOrd="0" parTransId="{1827C0FD-D1CE-43CF-BB81-6211F1E5F2F4}" sibTransId="{24FD4C83-B83D-4ECA-AEA8-200C30CC3934}"/>
    <dgm:cxn modelId="{D99B55E1-205D-4E47-BC2D-9CD434C9E61C}" srcId="{540DB22B-1D39-4E1E-B150-3C01E3076CDE}" destId="{AB9CD6C7-BDFB-4D9A-A628-D4C36A672370}" srcOrd="1" destOrd="0" parTransId="{53AB7A7D-4799-4B1C-8EBA-DA2FD68D63BE}" sibTransId="{DB063019-46D0-45BA-88A4-66CCA07B3BE2}"/>
    <dgm:cxn modelId="{EC711DFB-01BB-4421-8424-217456C61CCB}" srcId="{2CE5E18B-1A39-455D-AC7E-ABDD83DA24FD}" destId="{E170EF99-B70D-48E3-A50C-8346104A6A10}" srcOrd="0" destOrd="0" parTransId="{58A43A99-C4E7-4C63-9397-84C5AD620CF7}" sibTransId="{3735CF42-48C8-4D29-AA29-9C82769EADC2}"/>
    <dgm:cxn modelId="{0E1B8BFC-4AF9-477F-843E-CCD5B0C1209C}" type="presOf" srcId="{E170EF99-B70D-48E3-A50C-8346104A6A10}" destId="{6AF0AA4B-8DB5-4ADD-8B8E-3157E72FAC44}" srcOrd="0" destOrd="0" presId="urn:microsoft.com/office/officeart/2005/8/layout/chevron2"/>
    <dgm:cxn modelId="{22B379FE-02E3-4C4C-AF41-FF1FBD2DCC71}" type="presOf" srcId="{A11BCD23-078E-4A8D-9FE8-72E312E31957}" destId="{761E4EDA-7F6D-450F-87E8-5F4391E81D16}" srcOrd="0" destOrd="0" presId="urn:microsoft.com/office/officeart/2005/8/layout/chevron2"/>
    <dgm:cxn modelId="{65073D47-741B-4D9E-BAB3-DE4630952AF4}" type="presParOf" srcId="{84A50EDE-2F4E-40A7-81F0-23892DCB1AB3}" destId="{2E6061B0-B479-4CEA-AA0F-418F794CAC1B}" srcOrd="0" destOrd="0" presId="urn:microsoft.com/office/officeart/2005/8/layout/chevron2"/>
    <dgm:cxn modelId="{0A620E85-82EC-421D-B080-5834DE52A019}" type="presParOf" srcId="{2E6061B0-B479-4CEA-AA0F-418F794CAC1B}" destId="{C5934A1B-570D-4596-8BC9-29904C4E9552}" srcOrd="0" destOrd="0" presId="urn:microsoft.com/office/officeart/2005/8/layout/chevron2"/>
    <dgm:cxn modelId="{FAACD41E-2A7A-4241-97E8-927381FCAECC}" type="presParOf" srcId="{2E6061B0-B479-4CEA-AA0F-418F794CAC1B}" destId="{BFE8FBF4-2A93-47BF-816E-DED2D0DF93F2}" srcOrd="1" destOrd="0" presId="urn:microsoft.com/office/officeart/2005/8/layout/chevron2"/>
    <dgm:cxn modelId="{1D0ADD8E-F1D9-4163-91A8-76F2F34B9EFD}" type="presParOf" srcId="{84A50EDE-2F4E-40A7-81F0-23892DCB1AB3}" destId="{CF03321A-9484-47A9-8B2B-6AAD94E90BB8}" srcOrd="1" destOrd="0" presId="urn:microsoft.com/office/officeart/2005/8/layout/chevron2"/>
    <dgm:cxn modelId="{7E2E4670-1E38-4BAE-BE47-DC6D2F7FC002}" type="presParOf" srcId="{84A50EDE-2F4E-40A7-81F0-23892DCB1AB3}" destId="{B50DF976-922F-4691-8EE1-AF15474B3C2F}" srcOrd="2" destOrd="0" presId="urn:microsoft.com/office/officeart/2005/8/layout/chevron2"/>
    <dgm:cxn modelId="{A658063B-8992-4754-BE2A-24A18A0C880E}" type="presParOf" srcId="{B50DF976-922F-4691-8EE1-AF15474B3C2F}" destId="{28FDC2A1-E15E-4B93-A4CB-4FE69BB0B77C}" srcOrd="0" destOrd="0" presId="urn:microsoft.com/office/officeart/2005/8/layout/chevron2"/>
    <dgm:cxn modelId="{915EB7E9-3D85-4C54-9F6B-86CBE96A5A38}" type="presParOf" srcId="{B50DF976-922F-4691-8EE1-AF15474B3C2F}" destId="{CD0AA313-6947-4C99-9AE5-9682079F7E15}" srcOrd="1" destOrd="0" presId="urn:microsoft.com/office/officeart/2005/8/layout/chevron2"/>
    <dgm:cxn modelId="{D80F2920-E23B-4AC0-B305-EEA027BCF7A6}" type="presParOf" srcId="{84A50EDE-2F4E-40A7-81F0-23892DCB1AB3}" destId="{53B81F8C-871B-4E39-AE59-3258ED0A2877}" srcOrd="3" destOrd="0" presId="urn:microsoft.com/office/officeart/2005/8/layout/chevron2"/>
    <dgm:cxn modelId="{51494272-3945-4BA3-B4FE-3681CEFD088B}" type="presParOf" srcId="{84A50EDE-2F4E-40A7-81F0-23892DCB1AB3}" destId="{F03515E6-1D8B-45A5-AE8F-310B4C393A99}" srcOrd="4" destOrd="0" presId="urn:microsoft.com/office/officeart/2005/8/layout/chevron2"/>
    <dgm:cxn modelId="{D383F338-383A-4C2E-8B32-2E58EE7E77C1}" type="presParOf" srcId="{F03515E6-1D8B-45A5-AE8F-310B4C393A99}" destId="{621754A1-9C20-4E83-AF7B-9F1B5B459882}" srcOrd="0" destOrd="0" presId="urn:microsoft.com/office/officeart/2005/8/layout/chevron2"/>
    <dgm:cxn modelId="{4D6E2080-CC0F-4F52-957F-01D6058F7C0B}" type="presParOf" srcId="{F03515E6-1D8B-45A5-AE8F-310B4C393A99}" destId="{6AF0AA4B-8DB5-4ADD-8B8E-3157E72FAC44}" srcOrd="1" destOrd="0" presId="urn:microsoft.com/office/officeart/2005/8/layout/chevron2"/>
    <dgm:cxn modelId="{1B895436-F9A5-43DB-82F7-0F164377BB79}" type="presParOf" srcId="{84A50EDE-2F4E-40A7-81F0-23892DCB1AB3}" destId="{3ECE704E-8E8E-451D-B645-72E659DFBBB1}" srcOrd="5" destOrd="0" presId="urn:microsoft.com/office/officeart/2005/8/layout/chevron2"/>
    <dgm:cxn modelId="{E18C6671-3DC7-46E8-A038-76CB1FAE9FAD}" type="presParOf" srcId="{84A50EDE-2F4E-40A7-81F0-23892DCB1AB3}" destId="{3A0248C3-50FF-4FF3-B7EB-9D535158556F}" srcOrd="6" destOrd="0" presId="urn:microsoft.com/office/officeart/2005/8/layout/chevron2"/>
    <dgm:cxn modelId="{8033D7FC-C774-4248-803E-934D4BB2A27C}" type="presParOf" srcId="{3A0248C3-50FF-4FF3-B7EB-9D535158556F}" destId="{56C72A9F-DBEF-4B59-B4A7-E3082C845637}" srcOrd="0" destOrd="0" presId="urn:microsoft.com/office/officeart/2005/8/layout/chevron2"/>
    <dgm:cxn modelId="{09D42726-AEDB-4CBA-95BB-3A3ED4F932F1}" type="presParOf" srcId="{3A0248C3-50FF-4FF3-B7EB-9D535158556F}" destId="{761E4EDA-7F6D-450F-87E8-5F4391E81D16}" srcOrd="1" destOrd="0" presId="urn:microsoft.com/office/officeart/2005/8/layout/chevron2"/>
    <dgm:cxn modelId="{51B5F700-EA6A-4715-820C-C3017DCB4744}" type="presParOf" srcId="{84A50EDE-2F4E-40A7-81F0-23892DCB1AB3}" destId="{ABF1EF23-4C74-4B00-BDF9-7E3E88186180}" srcOrd="7" destOrd="0" presId="urn:microsoft.com/office/officeart/2005/8/layout/chevron2"/>
    <dgm:cxn modelId="{BB05C9C3-0E22-4423-AC14-F036FFC16FCB}" type="presParOf" srcId="{84A50EDE-2F4E-40A7-81F0-23892DCB1AB3}" destId="{695F1AB1-BC07-411C-AC1E-8220E4A45E84}" srcOrd="8" destOrd="0" presId="urn:microsoft.com/office/officeart/2005/8/layout/chevron2"/>
    <dgm:cxn modelId="{03CDC059-4EA3-4BA6-9A63-5BF319C5258B}" type="presParOf" srcId="{695F1AB1-BC07-411C-AC1E-8220E4A45E84}" destId="{BFA03E1E-6A16-4CC6-BF37-2822C8F734E7}" srcOrd="0" destOrd="0" presId="urn:microsoft.com/office/officeart/2005/8/layout/chevron2"/>
    <dgm:cxn modelId="{C58E7604-8B83-42D5-ACD0-8FB137831650}" type="presParOf" srcId="{695F1AB1-BC07-411C-AC1E-8220E4A45E84}" destId="{5C04C464-5CC2-4D28-B638-DA254E7A28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2DBF0-F038-4337-9667-26511B2A41E7}">
      <dsp:nvSpPr>
        <dsp:cNvPr id="0" name=""/>
        <dsp:cNvSpPr/>
      </dsp:nvSpPr>
      <dsp:spPr>
        <a:xfrm>
          <a:off x="4206239" y="2858"/>
          <a:ext cx="6309360" cy="10861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	Ручная тяжелая работа по приему, сортировке и погрузке корреспонденции и посылок в местном отделении почтовой службы. Нехватка и постоянная сменяемость кадров. </a:t>
          </a:r>
        </a:p>
      </dsp:txBody>
      <dsp:txXfrm>
        <a:off x="4206239" y="138633"/>
        <a:ext cx="5902036" cy="814647"/>
      </dsp:txXfrm>
    </dsp:sp>
    <dsp:sp modelId="{58BA8EFE-D087-46F9-8912-90D2B369BADA}">
      <dsp:nvSpPr>
        <dsp:cNvPr id="0" name=""/>
        <dsp:cNvSpPr/>
      </dsp:nvSpPr>
      <dsp:spPr>
        <a:xfrm>
          <a:off x="0" y="2858"/>
          <a:ext cx="4206240" cy="108619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Проблема</a:t>
          </a:r>
        </a:p>
      </dsp:txBody>
      <dsp:txXfrm>
        <a:off x="53024" y="55882"/>
        <a:ext cx="4100192" cy="980149"/>
      </dsp:txXfrm>
    </dsp:sp>
    <dsp:sp modelId="{36AB5430-29A8-466A-B818-2932F923F2EF}">
      <dsp:nvSpPr>
        <dsp:cNvPr id="0" name=""/>
        <dsp:cNvSpPr/>
      </dsp:nvSpPr>
      <dsp:spPr>
        <a:xfrm>
          <a:off x="4056533" y="1197675"/>
          <a:ext cx="6456788" cy="12875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883928"/>
            <a:satOff val="-9276"/>
            <a:lumOff val="-608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883928"/>
              <a:satOff val="-9276"/>
              <a:lumOff val="-60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	Предложить оптимизацию работы и создать модель сортировочной автоматизированной </a:t>
          </a:r>
          <a:r>
            <a:rPr lang="ru-RU" sz="1600" b="1" i="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линии </a:t>
          </a:r>
          <a:r>
            <a:rPr lang="ru-RU" sz="1600" b="1" i="0" kern="1200" dirty="0">
              <a:latin typeface="Times New Roman" pitchFamily="18" charset="0"/>
              <a:cs typeface="Times New Roman" pitchFamily="18" charset="0"/>
            </a:rPr>
            <a:t>для приема сортировки и погрузки посылок</a:t>
          </a:r>
          <a:r>
            <a:rPr lang="ru-RU" sz="16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состоящую из отдельных действующих механизмов  модели</a:t>
          </a:r>
          <a:endParaRPr lang="ru-RU" sz="1600" kern="1200" dirty="0"/>
        </a:p>
      </dsp:txBody>
      <dsp:txXfrm>
        <a:off x="4056533" y="1358618"/>
        <a:ext cx="5973958" cy="965660"/>
      </dsp:txXfrm>
    </dsp:sp>
    <dsp:sp modelId="{B46163FA-D174-495D-8A0B-9F7F7785F4E3}">
      <dsp:nvSpPr>
        <dsp:cNvPr id="0" name=""/>
        <dsp:cNvSpPr/>
      </dsp:nvSpPr>
      <dsp:spPr>
        <a:xfrm>
          <a:off x="2277" y="1298349"/>
          <a:ext cx="4054256" cy="1086197"/>
        </a:xfrm>
        <a:prstGeom prst="roundRect">
          <a:avLst/>
        </a:prstGeom>
        <a:gradFill rotWithShape="0">
          <a:gsLst>
            <a:gs pos="0">
              <a:schemeClr val="accent5">
                <a:hueOff val="831752"/>
                <a:satOff val="-16830"/>
                <a:lumOff val="523"/>
                <a:alphaOff val="0"/>
                <a:tint val="96000"/>
                <a:lumMod val="100000"/>
              </a:schemeClr>
            </a:gs>
            <a:gs pos="78000">
              <a:schemeClr val="accent5">
                <a:hueOff val="831752"/>
                <a:satOff val="-16830"/>
                <a:lumOff val="52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Цель</a:t>
          </a:r>
        </a:p>
      </dsp:txBody>
      <dsp:txXfrm>
        <a:off x="55301" y="1351373"/>
        <a:ext cx="3948208" cy="980149"/>
      </dsp:txXfrm>
    </dsp:sp>
    <dsp:sp modelId="{F938EE03-D77D-4C92-BD17-075B09DF2D09}">
      <dsp:nvSpPr>
        <dsp:cNvPr id="0" name=""/>
        <dsp:cNvSpPr/>
      </dsp:nvSpPr>
      <dsp:spPr>
        <a:xfrm>
          <a:off x="4206239" y="2593841"/>
          <a:ext cx="6309360" cy="10861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767856"/>
            <a:satOff val="-18552"/>
            <a:lumOff val="-1217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1767856"/>
              <a:satOff val="-18552"/>
              <a:lumOff val="-121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Определить какие механизмы могут быть использованы для реализации проекта</a:t>
          </a:r>
          <a:endParaRPr lang="ru-RU" sz="1400" b="1" kern="120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Создать и запрограммировать эти механизмы, представить весь проект в целом</a:t>
          </a:r>
        </a:p>
      </dsp:txBody>
      <dsp:txXfrm>
        <a:off x="4206239" y="2729616"/>
        <a:ext cx="5902036" cy="814647"/>
      </dsp:txXfrm>
    </dsp:sp>
    <dsp:sp modelId="{670EF4B0-7AAA-4BFD-843F-98861031BBA1}">
      <dsp:nvSpPr>
        <dsp:cNvPr id="0" name=""/>
        <dsp:cNvSpPr/>
      </dsp:nvSpPr>
      <dsp:spPr>
        <a:xfrm>
          <a:off x="0" y="2593841"/>
          <a:ext cx="4206240" cy="1086197"/>
        </a:xfrm>
        <a:prstGeom prst="roundRect">
          <a:avLst/>
        </a:prstGeom>
        <a:gradFill rotWithShape="0">
          <a:gsLst>
            <a:gs pos="0">
              <a:schemeClr val="accent5">
                <a:hueOff val="1663504"/>
                <a:satOff val="-33659"/>
                <a:lumOff val="1046"/>
                <a:alphaOff val="0"/>
                <a:tint val="96000"/>
                <a:lumMod val="100000"/>
              </a:schemeClr>
            </a:gs>
            <a:gs pos="78000">
              <a:schemeClr val="accent5">
                <a:hueOff val="1663504"/>
                <a:satOff val="-33659"/>
                <a:lumOff val="104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Задачи</a:t>
          </a:r>
          <a:endParaRPr lang="ru-RU" sz="3500" kern="1200" dirty="0">
            <a:solidFill>
              <a:schemeClr val="bg1"/>
            </a:solidFill>
          </a:endParaRPr>
        </a:p>
      </dsp:txBody>
      <dsp:txXfrm>
        <a:off x="53024" y="2646865"/>
        <a:ext cx="4100192" cy="980149"/>
      </dsp:txXfrm>
    </dsp:sp>
    <dsp:sp modelId="{5550AD67-8085-4A00-B8BD-801D279CA149}">
      <dsp:nvSpPr>
        <dsp:cNvPr id="0" name=""/>
        <dsp:cNvSpPr/>
      </dsp:nvSpPr>
      <dsp:spPr>
        <a:xfrm>
          <a:off x="4212393" y="3791517"/>
          <a:ext cx="6303198" cy="13938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2651784"/>
              <a:satOff val="-27828"/>
              <a:lumOff val="-18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Собрать исследовать и проанализировать информацию об объектах технолгической линии.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 помощью конструкторов создать модели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Сделать описание каждого механизма.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Создать инженерную книгу</a:t>
          </a:r>
        </a:p>
      </dsp:txBody>
      <dsp:txXfrm>
        <a:off x="4212393" y="3965751"/>
        <a:ext cx="5780496" cy="1045405"/>
      </dsp:txXfrm>
    </dsp:sp>
    <dsp:sp modelId="{A42ED7DA-F060-4A88-ABA4-7BFB2DFA8D43}">
      <dsp:nvSpPr>
        <dsp:cNvPr id="0" name=""/>
        <dsp:cNvSpPr/>
      </dsp:nvSpPr>
      <dsp:spPr>
        <a:xfrm>
          <a:off x="5134" y="3942496"/>
          <a:ext cx="4202132" cy="1086197"/>
        </a:xfrm>
        <a:prstGeom prst="roundRect">
          <a:avLst/>
        </a:prstGeom>
        <a:gradFill rotWithShape="0">
          <a:gsLst>
            <a:gs pos="0">
              <a:schemeClr val="accent5">
                <a:hueOff val="2495256"/>
                <a:satOff val="-50489"/>
                <a:lumOff val="1569"/>
                <a:alphaOff val="0"/>
                <a:tint val="96000"/>
                <a:lumMod val="100000"/>
              </a:schemeClr>
            </a:gs>
            <a:gs pos="78000">
              <a:schemeClr val="accent5">
                <a:hueOff val="2495256"/>
                <a:satOff val="-50489"/>
                <a:lumOff val="1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Методы и способы</a:t>
          </a:r>
        </a:p>
      </dsp:txBody>
      <dsp:txXfrm>
        <a:off x="58158" y="3995520"/>
        <a:ext cx="4096084" cy="980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2DBF0-F038-4337-9667-26511B2A41E7}">
      <dsp:nvSpPr>
        <dsp:cNvPr id="0" name=""/>
        <dsp:cNvSpPr/>
      </dsp:nvSpPr>
      <dsp:spPr>
        <a:xfrm>
          <a:off x="3472724" y="28048"/>
          <a:ext cx="5209086" cy="16676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	Самый трудоемкий процесс деятельности почтовых служб это разбор и сортировка почтовых отправлений. Необходимо автоматизировать этот процесс.</a:t>
          </a:r>
        </a:p>
      </dsp:txBody>
      <dsp:txXfrm>
        <a:off x="3472724" y="236502"/>
        <a:ext cx="4583723" cy="1250727"/>
      </dsp:txXfrm>
    </dsp:sp>
    <dsp:sp modelId="{58BA8EFE-D087-46F9-8912-90D2B369BADA}">
      <dsp:nvSpPr>
        <dsp:cNvPr id="0" name=""/>
        <dsp:cNvSpPr/>
      </dsp:nvSpPr>
      <dsp:spPr>
        <a:xfrm>
          <a:off x="0" y="0"/>
          <a:ext cx="3472724" cy="16676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Актуальность</a:t>
          </a:r>
        </a:p>
      </dsp:txBody>
      <dsp:txXfrm>
        <a:off x="81407" y="81407"/>
        <a:ext cx="3309910" cy="1504821"/>
      </dsp:txXfrm>
    </dsp:sp>
    <dsp:sp modelId="{36AB5430-29A8-466A-B818-2932F923F2EF}">
      <dsp:nvSpPr>
        <dsp:cNvPr id="0" name=""/>
        <dsp:cNvSpPr/>
      </dsp:nvSpPr>
      <dsp:spPr>
        <a:xfrm>
          <a:off x="3349124" y="1838866"/>
          <a:ext cx="5330805" cy="1976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325892"/>
            <a:satOff val="-13914"/>
            <a:lumOff val="-912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1325892"/>
              <a:satOff val="-13914"/>
              <a:lumOff val="-91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	Предложить проект создания  а</a:t>
          </a:r>
          <a:r>
            <a:rPr lang="ru-RU" sz="1600" b="0" i="0" kern="1200" dirty="0">
              <a:latin typeface="Times New Roman" pitchFamily="18" charset="0"/>
              <a:cs typeface="Times New Roman" pitchFamily="18" charset="0"/>
            </a:rPr>
            <a:t>втоматизированной модели для приема сортировки и погрузки посылок</a:t>
          </a:r>
        </a:p>
      </dsp:txBody>
      <dsp:txXfrm>
        <a:off x="3349124" y="2085962"/>
        <a:ext cx="4589518" cy="1482573"/>
      </dsp:txXfrm>
    </dsp:sp>
    <dsp:sp modelId="{B46163FA-D174-495D-8A0B-9F7F7785F4E3}">
      <dsp:nvSpPr>
        <dsp:cNvPr id="0" name=""/>
        <dsp:cNvSpPr/>
      </dsp:nvSpPr>
      <dsp:spPr>
        <a:xfrm>
          <a:off x="1880" y="1993431"/>
          <a:ext cx="3347244" cy="1667635"/>
        </a:xfrm>
        <a:prstGeom prst="roundRect">
          <a:avLst/>
        </a:prstGeom>
        <a:gradFill rotWithShape="0">
          <a:gsLst>
            <a:gs pos="0">
              <a:schemeClr val="accent5">
                <a:hueOff val="1247628"/>
                <a:satOff val="-25244"/>
                <a:lumOff val="784"/>
                <a:alphaOff val="0"/>
                <a:tint val="96000"/>
                <a:lumMod val="100000"/>
              </a:schemeClr>
            </a:gs>
            <a:gs pos="78000">
              <a:schemeClr val="accent5">
                <a:hueOff val="1247628"/>
                <a:satOff val="-25244"/>
                <a:lumOff val="7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Целеполагание</a:t>
          </a:r>
        </a:p>
      </dsp:txBody>
      <dsp:txXfrm>
        <a:off x="83287" y="2074838"/>
        <a:ext cx="3184430" cy="1504821"/>
      </dsp:txXfrm>
    </dsp:sp>
    <dsp:sp modelId="{F938EE03-D77D-4C92-BD17-075B09DF2D09}">
      <dsp:nvSpPr>
        <dsp:cNvPr id="0" name=""/>
        <dsp:cNvSpPr/>
      </dsp:nvSpPr>
      <dsp:spPr>
        <a:xfrm>
          <a:off x="3472724" y="3982395"/>
          <a:ext cx="5209086" cy="16676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2651784"/>
              <a:satOff val="-27828"/>
              <a:lumOff val="-18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>
              <a:latin typeface="Times New Roman" pitchFamily="18" charset="0"/>
              <a:cs typeface="Times New Roman" pitchFamily="18" charset="0"/>
            </a:rPr>
            <a:t>Исследовать технологические  и логические процессы местного отделения ОПС;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>
              <a:latin typeface="Times New Roman" pitchFamily="18" charset="0"/>
              <a:cs typeface="Times New Roman" pitchFamily="18" charset="0"/>
            </a:rPr>
            <a:t>Определить какие объекты будут выбраны для автоматизации;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>
              <a:latin typeface="Times New Roman" pitchFamily="18" charset="0"/>
              <a:cs typeface="Times New Roman" pitchFamily="18" charset="0"/>
            </a:rPr>
            <a:t>Распределить работу между членами команды по этапам создания проекта</a:t>
          </a:r>
        </a:p>
      </dsp:txBody>
      <dsp:txXfrm>
        <a:off x="3472724" y="4190849"/>
        <a:ext cx="4583723" cy="1250727"/>
      </dsp:txXfrm>
    </dsp:sp>
    <dsp:sp modelId="{670EF4B0-7AAA-4BFD-843F-98861031BBA1}">
      <dsp:nvSpPr>
        <dsp:cNvPr id="0" name=""/>
        <dsp:cNvSpPr/>
      </dsp:nvSpPr>
      <dsp:spPr>
        <a:xfrm>
          <a:off x="0" y="3986863"/>
          <a:ext cx="3472724" cy="1667635"/>
        </a:xfrm>
        <a:prstGeom prst="roundRect">
          <a:avLst/>
        </a:prstGeom>
        <a:gradFill rotWithShape="0">
          <a:gsLst>
            <a:gs pos="0">
              <a:schemeClr val="accent5">
                <a:hueOff val="2495256"/>
                <a:satOff val="-50489"/>
                <a:lumOff val="1569"/>
                <a:alphaOff val="0"/>
                <a:tint val="96000"/>
                <a:lumMod val="100000"/>
              </a:schemeClr>
            </a:gs>
            <a:gs pos="78000">
              <a:schemeClr val="accent5">
                <a:hueOff val="2495256"/>
                <a:satOff val="-50489"/>
                <a:lumOff val="1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Постановка задачи</a:t>
          </a:r>
          <a:endParaRPr lang="ru-RU" sz="3100" kern="1200" dirty="0">
            <a:solidFill>
              <a:schemeClr val="bg1"/>
            </a:solidFill>
          </a:endParaRPr>
        </a:p>
      </dsp:txBody>
      <dsp:txXfrm>
        <a:off x="81407" y="4068270"/>
        <a:ext cx="3309910" cy="15048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34A1B-570D-4596-8BC9-29904C4E9552}">
      <dsp:nvSpPr>
        <dsp:cNvPr id="0" name=""/>
        <dsp:cNvSpPr/>
      </dsp:nvSpPr>
      <dsp:spPr>
        <a:xfrm rot="5400000">
          <a:off x="15037" y="141434"/>
          <a:ext cx="1064261" cy="78860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Прием посылок</a:t>
          </a:r>
        </a:p>
      </dsp:txBody>
      <dsp:txXfrm rot="-5400000">
        <a:off x="152864" y="397911"/>
        <a:ext cx="788608" cy="275653"/>
      </dsp:txXfrm>
    </dsp:sp>
    <dsp:sp modelId="{BFE8FBF4-2A93-47BF-816E-DED2D0DF93F2}">
      <dsp:nvSpPr>
        <dsp:cNvPr id="0" name=""/>
        <dsp:cNvSpPr/>
      </dsp:nvSpPr>
      <dsp:spPr>
        <a:xfrm rot="5400000">
          <a:off x="4495629" y="-3278924"/>
          <a:ext cx="518354" cy="73437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погрузка посылок на автоматизированный участок модели  и выбор типа доставки посылки</a:t>
          </a:r>
          <a:endParaRPr lang="ru-RU" sz="1400" kern="1200" dirty="0"/>
        </a:p>
      </dsp:txBody>
      <dsp:txXfrm rot="-5400000">
        <a:off x="1082945" y="159064"/>
        <a:ext cx="7318419" cy="467746"/>
      </dsp:txXfrm>
    </dsp:sp>
    <dsp:sp modelId="{28FDC2A1-E15E-4B93-A4CB-4FE69BB0B77C}">
      <dsp:nvSpPr>
        <dsp:cNvPr id="0" name=""/>
        <dsp:cNvSpPr/>
      </dsp:nvSpPr>
      <dsp:spPr>
        <a:xfrm rot="5400000">
          <a:off x="116754" y="996273"/>
          <a:ext cx="797468" cy="725249"/>
        </a:xfrm>
        <a:prstGeom prst="chevron">
          <a:avLst/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19050" cap="rnd" cmpd="sng" algn="ctr">
          <a:solidFill>
            <a:schemeClr val="accent2">
              <a:hueOff val="-741071"/>
              <a:satOff val="3550"/>
              <a:lumOff val="3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Станок 1</a:t>
          </a:r>
        </a:p>
      </dsp:txBody>
      <dsp:txXfrm rot="-5400000">
        <a:off x="152864" y="1322789"/>
        <a:ext cx="725249" cy="72219"/>
      </dsp:txXfrm>
    </dsp:sp>
    <dsp:sp modelId="{CD0AA313-6947-4C99-9AE5-9682079F7E15}">
      <dsp:nvSpPr>
        <dsp:cNvPr id="0" name=""/>
        <dsp:cNvSpPr/>
      </dsp:nvSpPr>
      <dsp:spPr>
        <a:xfrm rot="5400000">
          <a:off x="3835921" y="-1823446"/>
          <a:ext cx="516809" cy="6085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741071"/>
              <a:satOff val="3550"/>
              <a:lumOff val="3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механизм для встраивания GPS отслеживания почтовых отправлений</a:t>
          </a:r>
        </a:p>
      </dsp:txBody>
      <dsp:txXfrm rot="-5400000">
        <a:off x="1051539" y="986165"/>
        <a:ext cx="6060346" cy="466351"/>
      </dsp:txXfrm>
    </dsp:sp>
    <dsp:sp modelId="{621754A1-9C20-4E83-AF7B-9F1B5B459882}">
      <dsp:nvSpPr>
        <dsp:cNvPr id="0" name=""/>
        <dsp:cNvSpPr/>
      </dsp:nvSpPr>
      <dsp:spPr>
        <a:xfrm rot="5400000">
          <a:off x="125932" y="1676858"/>
          <a:ext cx="797468" cy="743604"/>
        </a:xfrm>
        <a:prstGeom prst="chevron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Станок 2</a:t>
          </a:r>
          <a:endParaRPr lang="ru-RU" sz="1600" kern="1200" dirty="0"/>
        </a:p>
      </dsp:txBody>
      <dsp:txXfrm rot="-5400000">
        <a:off x="152864" y="2021728"/>
        <a:ext cx="743604" cy="53864"/>
      </dsp:txXfrm>
    </dsp:sp>
    <dsp:sp modelId="{6AF0AA4B-8DB5-4ADD-8B8E-3157E72FAC44}">
      <dsp:nvSpPr>
        <dsp:cNvPr id="0" name=""/>
        <dsp:cNvSpPr/>
      </dsp:nvSpPr>
      <dsp:spPr>
        <a:xfrm rot="5400000">
          <a:off x="4472502" y="-1699404"/>
          <a:ext cx="518354" cy="7201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механизм для маркировки посылок по категориям</a:t>
          </a:r>
          <a:endParaRPr lang="ru-RU" sz="1400" kern="1200" dirty="0"/>
        </a:p>
      </dsp:txBody>
      <dsp:txXfrm rot="-5400000">
        <a:off x="1130910" y="1667492"/>
        <a:ext cx="7176234" cy="467746"/>
      </dsp:txXfrm>
    </dsp:sp>
    <dsp:sp modelId="{56C72A9F-DBEF-4B59-B4A7-E3082C845637}">
      <dsp:nvSpPr>
        <dsp:cNvPr id="0" name=""/>
        <dsp:cNvSpPr/>
      </dsp:nvSpPr>
      <dsp:spPr>
        <a:xfrm rot="5400000">
          <a:off x="116587" y="2375966"/>
          <a:ext cx="797468" cy="724914"/>
        </a:xfrm>
        <a:prstGeom prst="chevron">
          <a:avLst/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19050" cap="rnd" cmpd="sng" algn="ctr">
          <a:solidFill>
            <a:schemeClr val="accent2">
              <a:hueOff val="-2223214"/>
              <a:satOff val="10650"/>
              <a:lumOff val="9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Станок 3</a:t>
          </a:r>
          <a:endParaRPr lang="ru-RU" sz="1600" kern="1200" dirty="0"/>
        </a:p>
      </dsp:txBody>
      <dsp:txXfrm rot="-5400000">
        <a:off x="152864" y="2702146"/>
        <a:ext cx="724914" cy="72554"/>
      </dsp:txXfrm>
    </dsp:sp>
    <dsp:sp modelId="{761E4EDA-7F6D-450F-87E8-5F4391E81D16}">
      <dsp:nvSpPr>
        <dsp:cNvPr id="0" name=""/>
        <dsp:cNvSpPr/>
      </dsp:nvSpPr>
      <dsp:spPr>
        <a:xfrm rot="5400000">
          <a:off x="4367036" y="-964121"/>
          <a:ext cx="518354" cy="7064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223214"/>
              <a:satOff val="10650"/>
              <a:lumOff val="9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механизм для сортировки посылок по способу доставки и их хранения</a:t>
          </a:r>
          <a:endParaRPr lang="ru-RU" sz="1400" kern="1200" dirty="0"/>
        </a:p>
      </dsp:txBody>
      <dsp:txXfrm rot="-5400000">
        <a:off x="1094192" y="2334027"/>
        <a:ext cx="7038739" cy="467746"/>
      </dsp:txXfrm>
    </dsp:sp>
    <dsp:sp modelId="{BFA03E1E-6A16-4CC6-BF37-2822C8F734E7}">
      <dsp:nvSpPr>
        <dsp:cNvPr id="0" name=""/>
        <dsp:cNvSpPr/>
      </dsp:nvSpPr>
      <dsp:spPr>
        <a:xfrm rot="5400000">
          <a:off x="108331" y="2982189"/>
          <a:ext cx="833713" cy="907840"/>
        </a:xfrm>
        <a:prstGeom prst="chevron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Погрузка</a:t>
          </a:r>
        </a:p>
      </dsp:txBody>
      <dsp:txXfrm rot="-5400000">
        <a:off x="71268" y="3019252"/>
        <a:ext cx="907840" cy="833713"/>
      </dsp:txXfrm>
    </dsp:sp>
    <dsp:sp modelId="{5C04C464-5CC2-4D28-B638-DA254E7A28F9}">
      <dsp:nvSpPr>
        <dsp:cNvPr id="0" name=""/>
        <dsp:cNvSpPr/>
      </dsp:nvSpPr>
      <dsp:spPr>
        <a:xfrm rot="5400000">
          <a:off x="4419958" y="-306195"/>
          <a:ext cx="506945" cy="70844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Робот доставщик</a:t>
          </a:r>
        </a:p>
      </dsp:txBody>
      <dsp:txXfrm rot="-5400000">
        <a:off x="1131198" y="3007312"/>
        <a:ext cx="7059719" cy="457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93F5-2784-42AB-818C-54B3C1995099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35AE-DFEC-4462-B47C-50CC826F0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9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93F5-2784-42AB-818C-54B3C1995099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35AE-DFEC-4462-B47C-50CC826F0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2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93F5-2784-42AB-818C-54B3C1995099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35AE-DFEC-4462-B47C-50CC826F060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1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93F5-2784-42AB-818C-54B3C1995099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35AE-DFEC-4462-B47C-50CC826F0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24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93F5-2784-42AB-818C-54B3C1995099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35AE-DFEC-4462-B47C-50CC826F060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7637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93F5-2784-42AB-818C-54B3C1995099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35AE-DFEC-4462-B47C-50CC826F0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09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93F5-2784-42AB-818C-54B3C1995099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35AE-DFEC-4462-B47C-50CC826F0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37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93F5-2784-42AB-818C-54B3C1995099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35AE-DFEC-4462-B47C-50CC826F0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93F5-2784-42AB-818C-54B3C1995099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35AE-DFEC-4462-B47C-50CC826F0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93F5-2784-42AB-818C-54B3C1995099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35AE-DFEC-4462-B47C-50CC826F0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3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93F5-2784-42AB-818C-54B3C1995099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35AE-DFEC-4462-B47C-50CC826F0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4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93F5-2784-42AB-818C-54B3C1995099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35AE-DFEC-4462-B47C-50CC826F0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1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93F5-2784-42AB-818C-54B3C1995099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35AE-DFEC-4462-B47C-50CC826F0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93F5-2784-42AB-818C-54B3C1995099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35AE-DFEC-4462-B47C-50CC826F0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8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93F5-2784-42AB-818C-54B3C1995099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35AE-DFEC-4462-B47C-50CC826F0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93F5-2784-42AB-818C-54B3C1995099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35AE-DFEC-4462-B47C-50CC826F0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6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93F5-2784-42AB-818C-54B3C1995099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1F35AE-DFEC-4462-B47C-50CC826F0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AB8A72-501A-4007-83B3-A9D52740CB90}"/>
              </a:ext>
            </a:extLst>
          </p:cNvPr>
          <p:cNvSpPr/>
          <p:nvPr/>
        </p:nvSpPr>
        <p:spPr>
          <a:xfrm>
            <a:off x="565398" y="2466128"/>
            <a:ext cx="9660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"Автоматизированная модель для приема сортировки и погрузки посылок в малых населенных пунктов"</a:t>
            </a:r>
            <a:endParaRPr lang="ru-RU" sz="4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343907-E0AC-4720-B6E2-50B2B676244E}"/>
              </a:ext>
            </a:extLst>
          </p:cNvPr>
          <p:cNvSpPr/>
          <p:nvPr/>
        </p:nvSpPr>
        <p:spPr>
          <a:xfrm>
            <a:off x="3924901" y="1405875"/>
            <a:ext cx="2941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Проект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084641-7E5A-4EEB-9928-4E75DD885F26}"/>
              </a:ext>
            </a:extLst>
          </p:cNvPr>
          <p:cNvSpPr/>
          <p:nvPr/>
        </p:nvSpPr>
        <p:spPr>
          <a:xfrm>
            <a:off x="6123008" y="5750291"/>
            <a:ext cx="59506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Выполнила: </a:t>
            </a:r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команда «ГКБ» </a:t>
            </a:r>
          </a:p>
          <a:p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МБУ ДО «СТТ» Губкинский ЯНАО</a:t>
            </a:r>
            <a:endParaRPr lang="ru-RU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77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5A285-5BF5-472D-A1EF-44BAFA21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821" y="1066590"/>
            <a:ext cx="7249526" cy="419310"/>
          </a:xfrm>
        </p:spPr>
        <p:txBody>
          <a:bodyPr>
            <a:noAutofit/>
          </a:bodyPr>
          <a:lstStyle/>
          <a:p>
            <a:pPr algn="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Проектирование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F26D055-2DFA-4D03-8C25-46B813F49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038299"/>
              </p:ext>
            </p:extLst>
          </p:nvPr>
        </p:nvGraphicFramePr>
        <p:xfrm>
          <a:off x="487938" y="1539421"/>
          <a:ext cx="10515600" cy="518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7456" y="60557"/>
            <a:ext cx="11027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"Автоматизированная модель для приема сортировки и погрузки посылок в малых населенных пунктов"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3830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CEBF7-7D3F-4507-84BF-263E9B28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52" y="98143"/>
            <a:ext cx="10919791" cy="977694"/>
          </a:xfrm>
        </p:spPr>
        <p:txBody>
          <a:bodyPr>
            <a:normAutofit fontScale="90000"/>
          </a:bodyPr>
          <a:lstStyle/>
          <a:p>
            <a:pPr algn="r"/>
            <a:r>
              <a:rPr lang="ru-RU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Актуальность и целеполагание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9ABC9D2-0653-4260-B16C-3C3FF20AE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130797"/>
              </p:ext>
            </p:extLst>
          </p:nvPr>
        </p:nvGraphicFramePr>
        <p:xfrm>
          <a:off x="694202" y="1052394"/>
          <a:ext cx="8681810" cy="5654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077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94BC4-7C13-4583-92A0-3FED8BFC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19" y="86751"/>
            <a:ext cx="8596668" cy="7023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Общее описание проекта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3A2EBBD-913A-4068-9311-06BCA50E6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757477"/>
              </p:ext>
            </p:extLst>
          </p:nvPr>
        </p:nvGraphicFramePr>
        <p:xfrm>
          <a:off x="0" y="789116"/>
          <a:ext cx="8460179" cy="3866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2DF99E-84AB-4BA2-A889-D77844D9A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9807" y="5005142"/>
            <a:ext cx="2979964" cy="174611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084641-7E5A-4EEB-9928-4E75DD885F26}"/>
              </a:ext>
            </a:extLst>
          </p:cNvPr>
          <p:cNvSpPr/>
          <p:nvPr/>
        </p:nvSpPr>
        <p:spPr>
          <a:xfrm>
            <a:off x="6776151" y="5878200"/>
            <a:ext cx="51283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Выполнила: 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команда «ГКБ» </a:t>
            </a:r>
          </a:p>
          <a:p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МБУ ДО «СТТ» Губкинский ЯНАО</a:t>
            </a:r>
            <a:endParaRPr lang="ru-RU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AB533E-16AA-4DE6-9BA0-272B7A966D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79" y="1336049"/>
            <a:ext cx="3494218" cy="262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94856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582</TotalTime>
  <Words>186</Words>
  <Application>Microsoft Office PowerPoint</Application>
  <PresentationFormat>Широкоэкранный</PresentationFormat>
  <Paragraphs>43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Проектирование</vt:lpstr>
      <vt:lpstr>Актуальность и целеполагание</vt:lpstr>
      <vt:lpstr>Общее описание проекта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Робототехника</dc:creator>
  <cp:lastModifiedBy>Александр Мишин</cp:lastModifiedBy>
  <cp:revision>39</cp:revision>
  <dcterms:created xsi:type="dcterms:W3CDTF">2018-02-08T09:35:00Z</dcterms:created>
  <dcterms:modified xsi:type="dcterms:W3CDTF">2018-09-08T16:52:27Z</dcterms:modified>
</cp:coreProperties>
</file>