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2E54152-2C32-471F-B18A-1ADA220D28B8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B2D708A-2FE3-44FF-84E3-F847D5813A5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769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4152-2C32-471F-B18A-1ADA220D28B8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708A-2FE3-44FF-84E3-F847D5813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608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4152-2C32-471F-B18A-1ADA220D28B8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708A-2FE3-44FF-84E3-F847D5813A5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422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4152-2C32-471F-B18A-1ADA220D28B8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708A-2FE3-44FF-84E3-F847D5813A5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478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4152-2C32-471F-B18A-1ADA220D28B8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708A-2FE3-44FF-84E3-F847D5813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505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4152-2C32-471F-B18A-1ADA220D28B8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708A-2FE3-44FF-84E3-F847D5813A5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181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4152-2C32-471F-B18A-1ADA220D28B8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708A-2FE3-44FF-84E3-F847D5813A5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866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4152-2C32-471F-B18A-1ADA220D28B8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708A-2FE3-44FF-84E3-F847D5813A5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159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4152-2C32-471F-B18A-1ADA220D28B8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708A-2FE3-44FF-84E3-F847D5813A5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18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4152-2C32-471F-B18A-1ADA220D28B8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708A-2FE3-44FF-84E3-F847D5813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240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4152-2C32-471F-B18A-1ADA220D28B8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708A-2FE3-44FF-84E3-F847D5813A5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598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4152-2C32-471F-B18A-1ADA220D28B8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708A-2FE3-44FF-84E3-F847D5813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451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4152-2C32-471F-B18A-1ADA220D28B8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708A-2FE3-44FF-84E3-F847D5813A5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96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4152-2C32-471F-B18A-1ADA220D28B8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708A-2FE3-44FF-84E3-F847D5813A5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33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4152-2C32-471F-B18A-1ADA220D28B8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708A-2FE3-44FF-84E3-F847D5813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40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4152-2C32-471F-B18A-1ADA220D28B8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708A-2FE3-44FF-84E3-F847D5813A5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67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4152-2C32-471F-B18A-1ADA220D28B8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708A-2FE3-44FF-84E3-F847D5813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209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E54152-2C32-471F-B18A-1ADA220D28B8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2D708A-2FE3-44FF-84E3-F847D5813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73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88944" y="1029247"/>
            <a:ext cx="6096000" cy="50229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МОУ «СОШ №63»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Магнитогорск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500"/>
              </a:spcAft>
            </a:pPr>
            <a:endParaRPr lang="ru-RU" sz="2600" kern="1400" spc="25" dirty="0" smtClean="0">
              <a:solidFill>
                <a:srgbClr val="17365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500"/>
              </a:spcAft>
            </a:pPr>
            <a:r>
              <a:rPr lang="ru-RU" sz="2600" kern="1400" spc="25" dirty="0" smtClean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kern="1400" spc="25" dirty="0" smtClean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Автоматическая </a:t>
            </a:r>
            <a:r>
              <a:rPr lang="ru-RU" sz="2600" kern="1400" spc="25" dirty="0" smtClean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поливочная </a:t>
            </a:r>
            <a:r>
              <a:rPr lang="ru-RU" sz="2600" kern="1400" spc="25" dirty="0" smtClean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endParaRPr lang="en-US" sz="2600" kern="1400" spc="25" dirty="0" smtClean="0">
              <a:solidFill>
                <a:srgbClr val="17365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500"/>
              </a:spcAft>
            </a:pPr>
            <a:r>
              <a:rPr lang="ru-RU" sz="2600" kern="1400" spc="25" dirty="0" smtClean="0">
                <a:solidFill>
                  <a:srgbClr val="17365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Лейка-1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50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Авторы проекта: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Геращенко Дмитрий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Жиляков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Юрий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Руководитель: Звольский Александр Петрович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95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481" y="807494"/>
            <a:ext cx="5900809" cy="39863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01" y="2018447"/>
            <a:ext cx="60960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4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земледелие орошени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58" y="866656"/>
            <a:ext cx="4511960" cy="322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земледелие орошение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452" y="3009284"/>
            <a:ext cx="5715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земледелие орошение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913" y="716460"/>
            <a:ext cx="5038062" cy="277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96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9237" y="797341"/>
            <a:ext cx="7310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Цели и задачи проекта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Объект 1048586"/>
          <p:cNvSpPr txBox="1">
            <a:spLocks/>
          </p:cNvSpPr>
          <p:nvPr/>
        </p:nvSpPr>
        <p:spPr>
          <a:xfrm>
            <a:off x="1816005" y="1720671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6429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Цель</a:t>
            </a:r>
            <a:r>
              <a:rPr kumimoji="0" lang="en-US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>
                <a:solidFill>
                  <a:sysClr val="windowText" lastClr="000000"/>
                </a:solidFill>
                <a:latin typeface="Calibri" panose="020F0502020204030204"/>
              </a:rPr>
              <a:t>Создать действующий макет автоматической системы полива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Задачи</a:t>
            </a:r>
            <a:r>
              <a:rPr kumimoji="0" lang="en-US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ru-RU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Изучить</a:t>
            </a:r>
            <a:r>
              <a:rPr kumimoji="0" lang="ru-RU" altLang="en-US" sz="2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существующие системы полива; выявить их плюсы и минусы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ru-RU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Изучить</a:t>
            </a:r>
            <a:r>
              <a:rPr kumimoji="0" lang="en-US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возможность</a:t>
            </a:r>
            <a:r>
              <a:rPr kumimoji="0" lang="en-US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altLang="ru-RU" dirty="0" smtClean="0">
                <a:solidFill>
                  <a:sysClr val="windowText" lastClr="000000"/>
                </a:solidFill>
                <a:latin typeface="Calibri" panose="020F0502020204030204"/>
              </a:rPr>
              <a:t>определения влажности почвы с помощью датчиков Лего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kumimoji="0" lang="ru-RU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Создать</a:t>
            </a:r>
            <a:r>
              <a:rPr kumimoji="0" lang="en-US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действующую</a:t>
            </a:r>
            <a:r>
              <a:rPr kumimoji="0" lang="en-US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модель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48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422" y="2270648"/>
            <a:ext cx="5313527" cy="39851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49" y="632916"/>
            <a:ext cx="6400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632913"/>
            <a:ext cx="4220428" cy="56272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461" y="632913"/>
            <a:ext cx="4220428" cy="562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1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77" y="294708"/>
            <a:ext cx="4760793" cy="35705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447" y="2813999"/>
            <a:ext cx="5202072" cy="39015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437" y="1492724"/>
            <a:ext cx="5179325" cy="388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8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11" y="701154"/>
            <a:ext cx="5374943" cy="40312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139" y="2156346"/>
            <a:ext cx="5352197" cy="401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7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84</TotalTime>
  <Words>56</Words>
  <Application>Microsoft Office PowerPoint</Application>
  <PresentationFormat>Широкоэкранный</PresentationFormat>
  <Paragraphs>16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Un1t</dc:creator>
  <cp:lastModifiedBy>Александр Звольский</cp:lastModifiedBy>
  <cp:revision>13</cp:revision>
  <dcterms:created xsi:type="dcterms:W3CDTF">2017-04-11T10:27:57Z</dcterms:created>
  <dcterms:modified xsi:type="dcterms:W3CDTF">2018-09-08T11:26:16Z</dcterms:modified>
</cp:coreProperties>
</file>