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6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5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1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7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61CEAC-36F2-44D6-8515-B18DAFEA7BBC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E4904-991A-4B73-A267-EF9FF52FF06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152" y="1952113"/>
            <a:ext cx="8511177" cy="4023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Автомат для выдачи полезных завтраков, это отличная возможность сократить </a:t>
            </a:r>
            <a:r>
              <a:rPr lang="ru-RU" dirty="0" smtClean="0"/>
              <a:t>очереди в школьных столовых, а так же обеспечить постоянный доступ к пище. </a:t>
            </a:r>
          </a:p>
          <a:p>
            <a:r>
              <a:rPr lang="ru-RU" dirty="0" smtClean="0"/>
              <a:t>Наш </a:t>
            </a:r>
            <a:r>
              <a:rPr lang="ru-RU" dirty="0"/>
              <a:t>автомат работает следующим </a:t>
            </a:r>
            <a:r>
              <a:rPr lang="ru-RU" dirty="0" smtClean="0"/>
              <a:t>образом: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Ученик подносит карточку с кодом к сканеру.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Сканер считывает код,  система определяет ученика и подобранный для него завтрак.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Происходит выдача пищи.</a:t>
            </a:r>
          </a:p>
          <a:p>
            <a:r>
              <a:rPr lang="ru-RU" dirty="0" smtClean="0"/>
              <a:t>Для </a:t>
            </a:r>
            <a:r>
              <a:rPr lang="ru-RU" dirty="0"/>
              <a:t>рационального использования средств на завтраки, мы решили оформить так называемые «подписки» на завтраки. Т.е. можно приобрести карточку ежедневным питанием на неделю, месяц, год. Это позволит экономить средства, а так же контролировать питание ребенка.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479" y="419271"/>
            <a:ext cx="10058400" cy="1426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/>
              <a:t>ПРОЕКТ </a:t>
            </a:r>
            <a:br>
              <a:rPr lang="ru-RU" sz="4400" b="1" dirty="0" smtClean="0"/>
            </a:br>
            <a:r>
              <a:rPr lang="ru-RU" sz="4400" b="1" dirty="0" smtClean="0"/>
              <a:t>«УМНЫЙ ЗАВТРАК»</a:t>
            </a:r>
            <a:endParaRPr lang="ru-RU" sz="4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0479" y="154866"/>
            <a:ext cx="10118934" cy="189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МБОУ Лицей №22 «Надежда Сибири»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74" y="2311697"/>
            <a:ext cx="2979326" cy="2195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1200" y="724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Команда: </a:t>
            </a:r>
            <a:r>
              <a:rPr lang="en-US" dirty="0"/>
              <a:t>A-LIOM </a:t>
            </a:r>
          </a:p>
          <a:p>
            <a:pPr algn="r"/>
            <a:r>
              <a:rPr lang="ru-RU" dirty="0"/>
              <a:t>Состав команды: </a:t>
            </a:r>
            <a:r>
              <a:rPr lang="ru-RU" dirty="0" err="1"/>
              <a:t>Твердовская</a:t>
            </a:r>
            <a:r>
              <a:rPr lang="ru-RU" dirty="0"/>
              <a:t> анна</a:t>
            </a:r>
          </a:p>
          <a:p>
            <a:pPr algn="r"/>
            <a:r>
              <a:rPr lang="ru-RU" dirty="0"/>
              <a:t>ТРЕНЕР: Попова Дарья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74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p.userapi.com/c845020/v845020422/62dc7/XblKT18h0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2" y="3618093"/>
            <a:ext cx="2750190" cy="25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302857"/>
            <a:ext cx="10058400" cy="1450757"/>
          </a:xfrm>
        </p:spPr>
        <p:txBody>
          <a:bodyPr/>
          <a:lstStyle/>
          <a:p>
            <a:r>
              <a:rPr lang="ru-RU" dirty="0" smtClean="0"/>
              <a:t>Конструкция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845734"/>
            <a:ext cx="6289638" cy="4023360"/>
          </a:xfrm>
        </p:spPr>
        <p:txBody>
          <a:bodyPr/>
          <a:lstStyle/>
          <a:p>
            <a:r>
              <a:rPr lang="ru-RU" dirty="0" err="1" smtClean="0"/>
              <a:t>Вендинговый</a:t>
            </a:r>
            <a:r>
              <a:rPr lang="ru-RU" dirty="0" smtClean="0"/>
              <a:t> аппарат состоит из шести ячеек, в которых располагаются спирали для выдачи продуктов. </a:t>
            </a:r>
          </a:p>
          <a:p>
            <a:r>
              <a:rPr lang="ru-RU" dirty="0" smtClean="0"/>
              <a:t>Снизу располагается гусеница, по которой продукты направляются к месту выдачи.</a:t>
            </a:r>
            <a:endParaRPr lang="ru-RU" dirty="0"/>
          </a:p>
        </p:txBody>
      </p:sp>
      <p:pic>
        <p:nvPicPr>
          <p:cNvPr id="1028" name="Picture 4" descr="https://pp.userapi.com/c846418/v846418959/5e830/uLoh18c5Ne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13556"/>
          <a:stretch/>
        </p:blipFill>
        <p:spPr bwMode="auto">
          <a:xfrm>
            <a:off x="5017799" y="3618093"/>
            <a:ext cx="3239172" cy="26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4-1.userapi.com/c840630/v840630639/2a4e5/k4yd4lvSzw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" t="17043" r="1739" b="10934"/>
          <a:stretch/>
        </p:blipFill>
        <p:spPr bwMode="auto">
          <a:xfrm>
            <a:off x="8322580" y="1064003"/>
            <a:ext cx="3661400" cy="48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30108/v830108959/10b52a/VQAQsZsZk_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" t="11685" r="-789" b="12468"/>
          <a:stretch/>
        </p:blipFill>
        <p:spPr bwMode="auto">
          <a:xfrm>
            <a:off x="227229" y="3627285"/>
            <a:ext cx="3067942" cy="25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1845734"/>
            <a:ext cx="6679771" cy="42502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работает программа - Датчик цвета  считывает значения(черный </a:t>
            </a:r>
            <a:r>
              <a:rPr lang="ru-RU" dirty="0"/>
              <a:t>и белый), </a:t>
            </a:r>
            <a:r>
              <a:rPr lang="ru-RU" dirty="0" smtClean="0"/>
              <a:t>записывает </a:t>
            </a:r>
            <a:r>
              <a:rPr lang="ru-RU" dirty="0"/>
              <a:t>их как двоичный код ( с помощью переменных и блока переключатель),  а потом </a:t>
            </a:r>
            <a:r>
              <a:rPr lang="ru-RU" dirty="0" smtClean="0"/>
              <a:t>переводит </a:t>
            </a:r>
            <a:r>
              <a:rPr lang="ru-RU" dirty="0"/>
              <a:t>в восьмеричную систему, по этой формуле.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Потом </a:t>
            </a:r>
            <a:r>
              <a:rPr lang="ru-RU" dirty="0" smtClean="0"/>
              <a:t>эти данные заносятся в массив, где каждому номеру соответствует Имя и фамилия пользователя.  На экране так же высвечивается количество дней, на которое оформлена подписка.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309" t="21233" r="55919" b="13005"/>
          <a:stretch/>
        </p:blipFill>
        <p:spPr>
          <a:xfrm>
            <a:off x="7777052" y="286603"/>
            <a:ext cx="2415819" cy="3924494"/>
          </a:xfrm>
          <a:prstGeom prst="rect">
            <a:avLst/>
          </a:prstGeom>
        </p:spPr>
      </p:pic>
      <p:pic>
        <p:nvPicPr>
          <p:cNvPr id="2052" name="Picture 4" descr="https://lh6.googleusercontent.com/MC1SkLvnw_RcekDIroLmiJnIh6TiupNPkJy-2CZtOeZHgKceDQjtt_gaOZrWB5tQb2UJxvE3vtyfOi7JRMugCGCIPoxAGZuGkhErHNZwacsdcXOIarbjvMj6O3pz0IyIrclnU1b0FSGgDxap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55427" r="35204" b="35795"/>
          <a:stretch/>
        </p:blipFill>
        <p:spPr bwMode="auto">
          <a:xfrm>
            <a:off x="2173464" y="3066981"/>
            <a:ext cx="3953016" cy="6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4081" t="21428" r="12944" b="27360"/>
          <a:stretch/>
        </p:blipFill>
        <p:spPr>
          <a:xfrm>
            <a:off x="8247275" y="3836894"/>
            <a:ext cx="3691148" cy="2474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1745" t="18784" r="45159" b="24498"/>
          <a:stretch/>
        </p:blipFill>
        <p:spPr>
          <a:xfrm>
            <a:off x="10361155" y="608220"/>
            <a:ext cx="1577268" cy="21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08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175</Words>
  <Application>Microsoft Office PowerPoint</Application>
  <PresentationFormat>Широкоэкранный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Ретро</vt:lpstr>
      <vt:lpstr>Презентация PowerPoint</vt:lpstr>
      <vt:lpstr>Конструкция</vt:lpstr>
      <vt:lpstr>Программа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«УМНЫЙ ЗАВТРАК»</dc:title>
  <dc:creator>Пользователь Windows</dc:creator>
  <cp:lastModifiedBy>Пользователь Windows</cp:lastModifiedBy>
  <cp:revision>24</cp:revision>
  <dcterms:created xsi:type="dcterms:W3CDTF">2018-05-17T06:47:22Z</dcterms:created>
  <dcterms:modified xsi:type="dcterms:W3CDTF">2018-09-08T06:48:09Z</dcterms:modified>
</cp:coreProperties>
</file>