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8E08DE-C6FB-473B-AA29-822700402DB4}" type="datetimeFigureOut">
              <a:rPr lang="ru-RU" smtClean="0"/>
              <a:t>07.09.2018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72FFB-8F05-4B66-8498-329027E0E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9523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AAB668-5F55-4A00-A9C7-537B464A733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3338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07.09.2018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07.09.2018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Система «Умный дом»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4437112"/>
            <a:ext cx="3831209" cy="1260629"/>
          </a:xfrm>
        </p:spPr>
        <p:txBody>
          <a:bodyPr>
            <a:normAutofit/>
          </a:bodyPr>
          <a:lstStyle/>
          <a:p>
            <a:r>
              <a:rPr lang="ru-RU" dirty="0" smtClean="0"/>
              <a:t>Выполнил: Голощуков Д.М</a:t>
            </a:r>
          </a:p>
          <a:p>
            <a:r>
              <a:rPr lang="ru-RU" dirty="0" smtClean="0"/>
              <a:t>Преподаватель: Якименко С.С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627784" y="6493409"/>
            <a:ext cx="47532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Школа робототехники и </a:t>
            </a:r>
            <a:r>
              <a:rPr lang="ru-RU" sz="1400" dirty="0" err="1" smtClean="0"/>
              <a:t>мехатроники</a:t>
            </a:r>
            <a:r>
              <a:rPr lang="ru-RU" sz="1400" dirty="0" smtClean="0"/>
              <a:t> «</a:t>
            </a:r>
            <a:r>
              <a:rPr lang="en-US" sz="1400" dirty="0" smtClean="0"/>
              <a:t>ROBOLABS</a:t>
            </a:r>
            <a:r>
              <a:rPr lang="ru-RU" sz="1400" dirty="0" smtClean="0"/>
              <a:t>»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10386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124745"/>
            <a:ext cx="6777317" cy="864096"/>
          </a:xfrm>
        </p:spPr>
        <p:txBody>
          <a:bodyPr/>
          <a:lstStyle/>
          <a:p>
            <a:pPr marL="68580" indent="0">
              <a:buNone/>
            </a:pPr>
            <a:r>
              <a:rPr lang="ru-RU" dirty="0" smtClean="0"/>
              <a:t>Автоматизация систем доступа и контроля параметров в доме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052349" y="2037314"/>
            <a:ext cx="41264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/>
              <a:t>Этапы </a:t>
            </a:r>
            <a:r>
              <a:rPr lang="ru-RU" sz="3200" dirty="0" smtClean="0"/>
              <a:t>реализации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043608" y="456580"/>
            <a:ext cx="4536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Цель проекта:</a:t>
            </a:r>
            <a:endParaRPr lang="ru-RU" sz="3200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1030288" y="2780928"/>
            <a:ext cx="6696743" cy="31330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ru-RU" dirty="0" smtClean="0"/>
              <a:t>Формулирование целей, задач и требований к проекту</a:t>
            </a:r>
          </a:p>
          <a:p>
            <a:pPr fontAlgn="base"/>
            <a:r>
              <a:rPr lang="ru-RU" dirty="0" smtClean="0"/>
              <a:t>Реализация аппаратного решения проекта</a:t>
            </a:r>
          </a:p>
          <a:p>
            <a:pPr fontAlgn="base"/>
            <a:r>
              <a:rPr lang="ru-RU" dirty="0" smtClean="0"/>
              <a:t>Реализация программного решения проекта</a:t>
            </a:r>
          </a:p>
          <a:p>
            <a:pPr fontAlgn="base"/>
            <a:r>
              <a:rPr lang="ru-RU" dirty="0" smtClean="0"/>
              <a:t>Тестирование прототипа</a:t>
            </a:r>
          </a:p>
          <a:p>
            <a:pPr fontAlgn="base"/>
            <a:r>
              <a:rPr lang="ru-RU" dirty="0" smtClean="0"/>
              <a:t>Анализ протестированного прототипа</a:t>
            </a:r>
          </a:p>
          <a:p>
            <a:pPr fontAlgn="base"/>
            <a:r>
              <a:rPr lang="ru-RU" dirty="0" smtClean="0"/>
              <a:t>Выводы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34316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340768"/>
            <a:ext cx="6833407" cy="4916869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Функции системы «Умного дома»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510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24</TotalTime>
  <Words>62</Words>
  <Application>Microsoft Office PowerPoint</Application>
  <PresentationFormat>Экран (4:3)</PresentationFormat>
  <Paragraphs>15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Остин</vt:lpstr>
      <vt:lpstr>Система «Умный дом»</vt:lpstr>
      <vt:lpstr>Презентация PowerPoint</vt:lpstr>
      <vt:lpstr>Функции системы «Умного дома»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«Умный дом»</dc:title>
  <dc:creator>Денис</dc:creator>
  <cp:lastModifiedBy>Денис</cp:lastModifiedBy>
  <cp:revision>4</cp:revision>
  <dcterms:created xsi:type="dcterms:W3CDTF">2018-09-05T12:23:45Z</dcterms:created>
  <dcterms:modified xsi:type="dcterms:W3CDTF">2018-09-07T19:26:43Z</dcterms:modified>
</cp:coreProperties>
</file>