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1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1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3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7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4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5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6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9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1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4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A05D-2D99-430F-A8E6-7EFDFC9F335F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35911-9E7A-44E8-BDF3-AAA7DA8D9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Автономный </a:t>
            </a:r>
            <a:r>
              <a:rPr lang="ru-RU" dirty="0" err="1" smtClean="0"/>
              <a:t>беспилотник</a:t>
            </a:r>
            <a:r>
              <a:rPr lang="ru-RU" dirty="0" smtClean="0"/>
              <a:t> «Сквозняк»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87" y="3602038"/>
            <a:ext cx="5158596" cy="29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49" y="60666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0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3" y="58659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0" y="6124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46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Автономный беспилотник «Сквозняк»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Автономный беспилотник «Сквозняк»</dc:title>
  <dc:creator>Татьяна</dc:creator>
  <cp:lastModifiedBy>Татьяна</cp:lastModifiedBy>
  <cp:revision>1</cp:revision>
  <dcterms:created xsi:type="dcterms:W3CDTF">2018-09-06T18:46:30Z</dcterms:created>
  <dcterms:modified xsi:type="dcterms:W3CDTF">2018-09-06T18:49:00Z</dcterms:modified>
</cp:coreProperties>
</file>