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ACF9-C615-490B-9534-BD5C6981A140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98AA-32EC-4DEE-B240-17311F1A2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63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ACF9-C615-490B-9534-BD5C6981A140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98AA-32EC-4DEE-B240-17311F1A2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509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ACF9-C615-490B-9534-BD5C6981A140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98AA-32EC-4DEE-B240-17311F1A2B4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001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ACF9-C615-490B-9534-BD5C6981A140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98AA-32EC-4DEE-B240-17311F1A2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889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ACF9-C615-490B-9534-BD5C6981A140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98AA-32EC-4DEE-B240-17311F1A2B4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7207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ACF9-C615-490B-9534-BD5C6981A140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98AA-32EC-4DEE-B240-17311F1A2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222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ACF9-C615-490B-9534-BD5C6981A140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98AA-32EC-4DEE-B240-17311F1A2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469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ACF9-C615-490B-9534-BD5C6981A140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98AA-32EC-4DEE-B240-17311F1A2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850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ACF9-C615-490B-9534-BD5C6981A140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98AA-32EC-4DEE-B240-17311F1A2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50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ACF9-C615-490B-9534-BD5C6981A140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98AA-32EC-4DEE-B240-17311F1A2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04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ACF9-C615-490B-9534-BD5C6981A140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98AA-32EC-4DEE-B240-17311F1A2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761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ACF9-C615-490B-9534-BD5C6981A140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98AA-32EC-4DEE-B240-17311F1A2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557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ACF9-C615-490B-9534-BD5C6981A140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98AA-32EC-4DEE-B240-17311F1A2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86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ACF9-C615-490B-9534-BD5C6981A140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98AA-32EC-4DEE-B240-17311F1A2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79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ACF9-C615-490B-9534-BD5C6981A140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98AA-32EC-4DEE-B240-17311F1A2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715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ACF9-C615-490B-9534-BD5C6981A140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98AA-32EC-4DEE-B240-17311F1A2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322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DACF9-C615-490B-9534-BD5C6981A140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F598AA-32EC-4DEE-B240-17311F1A2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8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4153" y="98064"/>
            <a:ext cx="9935570" cy="475142"/>
          </a:xfrm>
        </p:spPr>
        <p:txBody>
          <a:bodyPr/>
          <a:lstStyle/>
          <a:p>
            <a:pPr algn="l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Человек – удивительный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механизм.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4839143" y="529715"/>
            <a:ext cx="7766936" cy="1096899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Авторы проекта:</a:t>
            </a:r>
          </a:p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Демченко Георгий</a:t>
            </a:r>
          </a:p>
          <a:p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</a:rPr>
              <a:t>Каягин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 Ярослав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4289" y="1873599"/>
            <a:ext cx="112854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Модель человеческого организма создана на основе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конструктора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Lego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/>
              <a:t> 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Education Machines and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Mechanisms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Lego EV 3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,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Lego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Wedo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2.0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17" y="98064"/>
            <a:ext cx="1630907" cy="289602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4289" y="2519930"/>
            <a:ext cx="943466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u="sng" dirty="0">
                <a:solidFill>
                  <a:schemeClr val="accent2">
                    <a:lumMod val="50000"/>
                  </a:schemeClr>
                </a:solidFill>
              </a:rPr>
              <a:t>Актуальность.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Авторы проекта стали замечать, что одноклассники в школе, друзья любят «не совсем полезную» еду, а это плохо сказывается на здоровье детей. Ярослав и Гоша приняли решение рассказать и показать как работает человеческий организм, если мы правильно питаемся. И не просто рассказать, а наглядно показать. Так родилась идея создать макет человеческого организма. В процессе работы макет «приобрёл человеческие черты» и авторы дали имя роботу «Кеша».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849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Начало работы началось с изучения литературы, просмотра научных фильмов, посещения детского диетолога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. Работа закипела…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77334" y="1467263"/>
            <a:ext cx="2734606" cy="1783937"/>
          </a:xfrm>
        </p:spPr>
        <p:txBody>
          <a:bodyPr/>
          <a:lstStyle/>
          <a:p>
            <a:r>
              <a:rPr lang="ru-RU" dirty="0" smtClean="0"/>
              <a:t>Рот </a:t>
            </a: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930400"/>
            <a:ext cx="1013275" cy="1225232"/>
          </a:xfrm>
          <a:prstGeom prst="rect">
            <a:avLst/>
          </a:prstGeom>
        </p:spPr>
      </p:pic>
      <p:pic>
        <p:nvPicPr>
          <p:cNvPr id="6" name="Рисунок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470" y="1542989"/>
            <a:ext cx="1115609" cy="870390"/>
          </a:xfrm>
          <a:prstGeom prst="rect">
            <a:avLst/>
          </a:prstGeom>
        </p:spPr>
      </p:pic>
      <p:pic>
        <p:nvPicPr>
          <p:cNvPr id="8" name="Рисунок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985" y="1382240"/>
            <a:ext cx="2047163" cy="1393095"/>
          </a:xfrm>
          <a:prstGeom prst="rect">
            <a:avLst/>
          </a:prstGeom>
        </p:spPr>
      </p:pic>
      <p:sp>
        <p:nvSpPr>
          <p:cNvPr id="9" name="Стрелка вправо 8"/>
          <p:cNvSpPr/>
          <p:nvPr/>
        </p:nvSpPr>
        <p:spPr>
          <a:xfrm>
            <a:off x="3363822" y="1522646"/>
            <a:ext cx="1306320" cy="6133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желудок</a:t>
            </a:r>
            <a:endParaRPr lang="ru-RU" dirty="0"/>
          </a:p>
        </p:txBody>
      </p:sp>
      <p:pic>
        <p:nvPicPr>
          <p:cNvPr id="10" name="Рисунок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022" y="1352912"/>
            <a:ext cx="2242626" cy="1422423"/>
          </a:xfrm>
          <a:prstGeom prst="rect">
            <a:avLst/>
          </a:prstGeom>
        </p:spPr>
      </p:pic>
      <p:sp>
        <p:nvSpPr>
          <p:cNvPr id="11" name="Стрелка вправо 10"/>
          <p:cNvSpPr/>
          <p:nvPr/>
        </p:nvSpPr>
        <p:spPr>
          <a:xfrm>
            <a:off x="6955451" y="1621975"/>
            <a:ext cx="1560752" cy="6844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кишечник</a:t>
            </a:r>
            <a:endParaRPr lang="ru-RU" dirty="0"/>
          </a:p>
        </p:txBody>
      </p:sp>
      <p:pic>
        <p:nvPicPr>
          <p:cNvPr id="12" name="Рисунок 11" descr="прямая кишка.jp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127053" y="2816790"/>
            <a:ext cx="2198082" cy="1441312"/>
          </a:xfrm>
          <a:prstGeom prst="rect">
            <a:avLst/>
          </a:prstGeom>
        </p:spPr>
      </p:pic>
      <p:sp>
        <p:nvSpPr>
          <p:cNvPr id="13" name="Стрелка влево 12"/>
          <p:cNvSpPr/>
          <p:nvPr/>
        </p:nvSpPr>
        <p:spPr>
          <a:xfrm>
            <a:off x="8516203" y="3020504"/>
            <a:ext cx="1992573" cy="498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</a:t>
            </a:r>
            <a:r>
              <a:rPr lang="ru-RU" dirty="0" smtClean="0"/>
              <a:t>рямая кишка</a:t>
            </a:r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562" y="2704069"/>
            <a:ext cx="2235815" cy="1676861"/>
          </a:xfrm>
          <a:prstGeom prst="rect">
            <a:avLst/>
          </a:prstGeom>
        </p:spPr>
      </p:pic>
      <p:sp>
        <p:nvSpPr>
          <p:cNvPr id="15" name="Стрелка влево 14"/>
          <p:cNvSpPr/>
          <p:nvPr/>
        </p:nvSpPr>
        <p:spPr>
          <a:xfrm>
            <a:off x="4451282" y="3155632"/>
            <a:ext cx="1305889" cy="64144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скелет</a:t>
            </a:r>
            <a:endParaRPr lang="ru-RU" dirty="0"/>
          </a:p>
        </p:txBody>
      </p:sp>
      <p:sp>
        <p:nvSpPr>
          <p:cNvPr id="16" name="Загнутый угол 15"/>
          <p:cNvSpPr/>
          <p:nvPr/>
        </p:nvSpPr>
        <p:spPr>
          <a:xfrm>
            <a:off x="677334" y="4164246"/>
            <a:ext cx="11218460" cy="2500852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Каждый орган запрограммирован и взаимосвязан, как и человеческий организм. 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274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617" y="118281"/>
            <a:ext cx="8596668" cy="645994"/>
          </a:xfrm>
        </p:spPr>
        <p:txBody>
          <a:bodyPr>
            <a:normAutofit fontScale="90000"/>
          </a:bodyPr>
          <a:lstStyle/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Главное достижение нашего макета – это то, что мы создали программу для подсчетов белков, жиров и углеводов (жизненно необходимых веществ).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91096"/>
            <a:ext cx="10855024" cy="388077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В программе отражены 3 этапа:</a:t>
            </a:r>
            <a:br>
              <a:rPr lang="ru-RU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1) Подсчет БЖУ. Датчик цвета считывает цвет кубика и увеличивает значение переменной в цикле, подсчитывая общее количество кубиков данного цвета, выводит значение переменной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.  2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) Расчет калорий. Значение переменной по БЖУ умножается на соответствующее количество калорий (1г белка= 4 ккал, 1г жира= 4 ккал, 1г углеводов=9ккал), значения переменных складываются и на дисплей выводится количество съеденных калорий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. 3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) Выявление избытка питательных веществ. Если значение переменной, соответствующее белкам, больше суточной нормы, то функция "открыть двери" не срабатывает. Если значение переменной, соответствующее количеству жиров и углеводов выше суточной нормы, то подается команда "открыть двери несколько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раз«.</a:t>
            </a:r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Рисунок 3" descr="ED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599" y="2985637"/>
            <a:ext cx="6549520" cy="370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59093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119</TotalTime>
  <Words>166</Words>
  <Application>Microsoft Office PowerPoint</Application>
  <PresentationFormat>Широкоэкранный</PresentationFormat>
  <Paragraphs>16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Грань</vt:lpstr>
      <vt:lpstr>Человек – удивительный механизм.</vt:lpstr>
      <vt:lpstr>Начало работы началось с изучения литературы, просмотра научных фильмов, посещения детского диетолога. Работа закипела…</vt:lpstr>
      <vt:lpstr>Главное достижение нашего макета – это то, что мы создали программу для подсчетов белков, жиров и углеводов (жизненно необходимых веществ).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Человек – удивительный механизм</dc:title>
  <dc:creator>DPSH Robot</dc:creator>
  <cp:lastModifiedBy>kazancevaia</cp:lastModifiedBy>
  <cp:revision>8</cp:revision>
  <dcterms:created xsi:type="dcterms:W3CDTF">2018-08-31T09:05:33Z</dcterms:created>
  <dcterms:modified xsi:type="dcterms:W3CDTF">2018-09-06T06:21:02Z</dcterms:modified>
</cp:coreProperties>
</file>