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2E6AD-8A55-459E-BCAE-11CC702502D0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0E86-9B29-48C1-924B-9411E47F4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63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B32E3-2F74-4B95-93CD-70450FCCE414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E975F-1E1D-4921-BA01-AA08E88F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3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CCB-3F4F-4478-820D-A3F0351CC974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343C-9442-4171-B5C1-AC1C87063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43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CCB-3F4F-4478-820D-A3F0351CC974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343C-9442-4171-B5C1-AC1C87063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CCB-3F4F-4478-820D-A3F0351CC974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343C-9442-4171-B5C1-AC1C87063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3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CCB-3F4F-4478-820D-A3F0351CC974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343C-9442-4171-B5C1-AC1C87063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2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CCB-3F4F-4478-820D-A3F0351CC974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343C-9442-4171-B5C1-AC1C87063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CCB-3F4F-4478-820D-A3F0351CC974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343C-9442-4171-B5C1-AC1C87063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9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CCB-3F4F-4478-820D-A3F0351CC974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343C-9442-4171-B5C1-AC1C87063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4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CCB-3F4F-4478-820D-A3F0351CC974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343C-9442-4171-B5C1-AC1C87063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CCB-3F4F-4478-820D-A3F0351CC974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343C-9442-4171-B5C1-AC1C87063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2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CCB-3F4F-4478-820D-A3F0351CC974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343C-9442-4171-B5C1-AC1C87063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1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CCB-3F4F-4478-820D-A3F0351CC974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343C-9442-4171-B5C1-AC1C87063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7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9000"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ACCCB-3F4F-4478-820D-A3F0351CC974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F343C-9442-4171-B5C1-AC1C87063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6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765" y="141130"/>
            <a:ext cx="630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Детский технопарк </a:t>
            </a:r>
            <a:r>
              <a:rPr lang="ru-RU" sz="1400" b="1" dirty="0" err="1" smtClean="0"/>
              <a:t>Кванториум</a:t>
            </a:r>
            <a:r>
              <a:rPr lang="ru-RU" sz="1400" b="1" dirty="0" smtClean="0"/>
              <a:t> «</a:t>
            </a:r>
            <a:r>
              <a:rPr lang="ru-RU" sz="1400" b="1" dirty="0" err="1" smtClean="0"/>
              <a:t>Сампо</a:t>
            </a:r>
            <a:r>
              <a:rPr lang="ru-RU" sz="1400" b="1" dirty="0" smtClean="0"/>
              <a:t>»</a:t>
            </a:r>
            <a:br>
              <a:rPr lang="ru-RU" sz="1400" b="1" dirty="0" smtClean="0"/>
            </a:br>
            <a:r>
              <a:rPr lang="ru-RU" sz="1400" b="1" dirty="0" smtClean="0"/>
              <a:t>Республика Карелия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6914" y="1292095"/>
            <a:ext cx="521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Создание автоматической кормушки для кошек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00993" y="5408601"/>
            <a:ext cx="4640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Проект выполнил: </a:t>
            </a:r>
            <a:r>
              <a:rPr lang="ru-RU" sz="1600" i="1" dirty="0" smtClean="0"/>
              <a:t>Кириченко Владислав, ученик 3 класса</a:t>
            </a:r>
          </a:p>
          <a:p>
            <a:r>
              <a:rPr lang="ru-RU" sz="1600" b="1" i="1" dirty="0" smtClean="0"/>
              <a:t>Руководитель: </a:t>
            </a:r>
            <a:r>
              <a:rPr lang="ru-RU" sz="1600" i="1" dirty="0" smtClean="0"/>
              <a:t>Мартынова Маргарита Анатольевна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34608" y="6374336"/>
            <a:ext cx="4214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Петрозаводск, 2018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3781" y="209824"/>
            <a:ext cx="3212582" cy="2770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9327" y="2555943"/>
            <a:ext cx="6717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Цель:</a:t>
            </a:r>
            <a:r>
              <a:rPr lang="ru-RU" sz="2000" dirty="0" smtClean="0"/>
              <a:t> научиться создавать автоматическую кормушку/поилку для кошек.</a:t>
            </a:r>
          </a:p>
          <a:p>
            <a:r>
              <a:rPr lang="ru-RU" sz="2000" b="1" u="sng" dirty="0" smtClean="0"/>
              <a:t>Задачи: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Изучить интернет-источники, описывающие проблему создания автоматической кормушки для кошек;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Овладеть техническими приемами, позволяющими создать автоматическую кормушку для кошек;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Создать прототип автоматической кормушки для кошек.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209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0814" y="103239"/>
            <a:ext cx="1027471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 smtClean="0"/>
              <a:t>Актуальность проекта:</a:t>
            </a:r>
          </a:p>
          <a:p>
            <a:r>
              <a:rPr lang="ru-RU" sz="1900" dirty="0" smtClean="0"/>
              <a:t>У нас дома живет кошка по имени Олеся. Когда мы уходим надолго из дома, мы сталкиваемся с проблемой кормления кошки. Чтобы она не оставалась голодной, мы насыпаем ей корм в большую миску, наливаем побольше воды. Но мы столкнулись с проблемами:</a:t>
            </a:r>
          </a:p>
          <a:p>
            <a:pPr marL="285750" indent="-285750">
              <a:buFontTx/>
              <a:buChar char="-"/>
            </a:pPr>
            <a:r>
              <a:rPr lang="ru-RU" sz="1900" dirty="0"/>
              <a:t>е</a:t>
            </a:r>
            <a:r>
              <a:rPr lang="ru-RU" sz="1900" dirty="0" smtClean="0"/>
              <a:t>да подвергается воздействию пыли, влаги, выветривается, теряет свои полезные свойства;</a:t>
            </a:r>
          </a:p>
          <a:p>
            <a:pPr marL="285750" indent="-285750">
              <a:buFontTx/>
              <a:buChar char="-"/>
            </a:pPr>
            <a:r>
              <a:rPr lang="ru-RU" sz="1900" dirty="0"/>
              <a:t>н</a:t>
            </a:r>
            <a:r>
              <a:rPr lang="ru-RU" sz="1900" dirty="0" smtClean="0"/>
              <a:t>аша кошка постоянно переедала, так как корм находился в свободном доступе.</a:t>
            </a:r>
          </a:p>
          <a:p>
            <a:r>
              <a:rPr lang="ru-RU" sz="1900" dirty="0" smtClean="0"/>
              <a:t>Я задумался, можно ли решить проблему кормления кошки, когда она остается одна дома. Я решил создать автоматическую кормушку для кошек.</a:t>
            </a:r>
            <a:endParaRPr lang="ru-RU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6216445" y="2534674"/>
            <a:ext cx="53192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 smtClean="0"/>
              <a:t>Новизна проекта</a:t>
            </a:r>
          </a:p>
          <a:p>
            <a:r>
              <a:rPr lang="ru-RU" sz="1900" dirty="0" smtClean="0"/>
              <a:t>Изучив интернет-источники, описывающие проблему создания автоматических кормушек для кошек, мы пришли к выводу, что представленные в продаже автокормушки имеют </a:t>
            </a:r>
            <a:r>
              <a:rPr lang="ru-RU" sz="1900" i="1" dirty="0" smtClean="0"/>
              <a:t>ряд недостатков. </a:t>
            </a:r>
            <a:endParaRPr lang="ru-RU" sz="19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14672" y="3139830"/>
            <a:ext cx="292892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/>
              <a:t>Первый тип автокормушек </a:t>
            </a:r>
            <a:r>
              <a:rPr lang="ru-RU" sz="1900" i="1" dirty="0" smtClean="0"/>
              <a:t>для кошек </a:t>
            </a:r>
            <a:r>
              <a:rPr lang="ru-RU" sz="1900" dirty="0" smtClean="0"/>
              <a:t>отличается низкой ценой, но при этом недостаточно подходит для кормления кошек. Еда и питье находятся в постоянном доступе животных, поэтому они переедают, что очень опасно для здоровья.  </a:t>
            </a:r>
            <a:endParaRPr lang="ru-RU" sz="1900" dirty="0"/>
          </a:p>
        </p:txBody>
      </p:sp>
      <p:sp>
        <p:nvSpPr>
          <p:cNvPr id="9" name="TextBox 8"/>
          <p:cNvSpPr txBox="1"/>
          <p:nvPr/>
        </p:nvSpPr>
        <p:spPr>
          <a:xfrm>
            <a:off x="6216445" y="4576628"/>
            <a:ext cx="621890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/>
              <a:t>Второй тип автокормушек </a:t>
            </a:r>
            <a:r>
              <a:rPr lang="ru-RU" sz="1900" dirty="0" smtClean="0"/>
              <a:t>снабжен специальной программой. </a:t>
            </a:r>
            <a:r>
              <a:rPr lang="ru-RU" sz="1900" dirty="0"/>
              <a:t>В зависимости от запрограммированного времени миска вращается, лотки поочередно открываются и еда становится </a:t>
            </a:r>
            <a:r>
              <a:rPr lang="ru-RU" sz="1900" dirty="0" smtClean="0"/>
              <a:t>доступной.</a:t>
            </a:r>
          </a:p>
          <a:p>
            <a:r>
              <a:rPr lang="ru-RU" sz="1900" dirty="0" smtClean="0"/>
              <a:t>Однако у этого устройства высокая цена. Также пользователи отмечают, что эта кормушка ненадежна, часто ломается, имеет низкое качество пластика.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90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0365" y="0"/>
            <a:ext cx="84416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создали автоматическую кормушку для кошек, которая отлично подходит для кормления кошек и мелких пород собак во время отсутствия хозяев.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 нашей кормушке отдельные закрытые емкости для корма и воды. Поэтому влага и пыль не попадают на пищу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Корм и вода подаются отдельными порциями в определенное время, которое можно запрограммировать. Так животные съедают только то количество корма, которое им необходимо.</a:t>
            </a:r>
          </a:p>
          <a:p>
            <a:pPr marL="285750" indent="-285750">
              <a:buFontTx/>
              <a:buChar char="-"/>
            </a:pPr>
            <a:r>
              <a:rPr lang="ru-RU" dirty="0"/>
              <a:t>В устройстве предусмотрена запись голосового сообщения. Можно записать голос хозяина, подзывающего кошку. Тогда животное, оставшееся надолго одно дома, не будет чувствовать себя одиноко.</a:t>
            </a:r>
          </a:p>
          <a:p>
            <a:pPr marL="285750" indent="-285750">
              <a:buFontTx/>
              <a:buChar char="-"/>
            </a:pPr>
            <a:r>
              <a:rPr lang="ru-RU" dirty="0"/>
              <a:t>В нашу кормушку встроен механический </a:t>
            </a:r>
            <a:r>
              <a:rPr lang="ru-RU" dirty="0" err="1"/>
              <a:t>массажер</a:t>
            </a:r>
            <a:r>
              <a:rPr lang="ru-RU" dirty="0"/>
              <a:t>, который поглаживает кошку, создавая приятную атмосферу кормления.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188" y="3097711"/>
            <a:ext cx="2320969" cy="1740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4986" y="3785652"/>
            <a:ext cx="5872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Наша кормушка создана с помощью конструктора </a:t>
            </a:r>
            <a:r>
              <a:rPr lang="en-US" dirty="0" smtClean="0"/>
              <a:t>LEGO </a:t>
            </a:r>
            <a:r>
              <a:rPr lang="en-US" dirty="0" err="1" smtClean="0"/>
              <a:t>WeDo</a:t>
            </a:r>
            <a:r>
              <a:rPr lang="en-US" dirty="0"/>
              <a:t> </a:t>
            </a:r>
            <a:r>
              <a:rPr lang="ru-RU" dirty="0" smtClean="0"/>
              <a:t>из деталей: желтые кирпичи</a:t>
            </a:r>
            <a:r>
              <a:rPr lang="en-US" dirty="0" smtClean="0"/>
              <a:t>,</a:t>
            </a:r>
            <a:r>
              <a:rPr lang="ru-RU" dirty="0" smtClean="0"/>
              <a:t> красные балки</a:t>
            </a:r>
            <a:r>
              <a:rPr lang="en-US" dirty="0" smtClean="0"/>
              <a:t>, </a:t>
            </a:r>
            <a:r>
              <a:rPr lang="ru-RU" dirty="0" smtClean="0"/>
              <a:t>моторы</a:t>
            </a:r>
            <a:r>
              <a:rPr lang="en-US" dirty="0" smtClean="0"/>
              <a:t> (2), </a:t>
            </a:r>
            <a:r>
              <a:rPr lang="ru-RU" dirty="0" smtClean="0"/>
              <a:t>датчик движения и датчик прикосновения</a:t>
            </a:r>
            <a:r>
              <a:rPr lang="en-US" dirty="0" smtClean="0"/>
              <a:t>, </a:t>
            </a:r>
            <a:r>
              <a:rPr lang="ru-RU" dirty="0" smtClean="0"/>
              <a:t>пластины</a:t>
            </a:r>
            <a:r>
              <a:rPr lang="en-US" dirty="0" smtClean="0"/>
              <a:t>, </a:t>
            </a:r>
            <a:r>
              <a:rPr lang="ru-RU" dirty="0" smtClean="0"/>
              <a:t>разные шестеренки</a:t>
            </a:r>
            <a:r>
              <a:rPr lang="en-US" dirty="0" smtClean="0"/>
              <a:t>, </a:t>
            </a:r>
            <a:r>
              <a:rPr lang="ru-RU" dirty="0" smtClean="0"/>
              <a:t>красные кирпичи </a:t>
            </a:r>
            <a:r>
              <a:rPr lang="en-US" dirty="0" smtClean="0"/>
              <a:t>(1x1)</a:t>
            </a:r>
            <a:r>
              <a:rPr lang="ru-RU" dirty="0" smtClean="0"/>
              <a:t> и оси разных размеров </a:t>
            </a:r>
            <a:r>
              <a:rPr lang="en-US" dirty="0" smtClean="0"/>
              <a:t>(4 </a:t>
            </a:r>
            <a:r>
              <a:rPr lang="ru-RU" dirty="0" smtClean="0"/>
              <a:t>см</a:t>
            </a:r>
            <a:r>
              <a:rPr lang="en-US" dirty="0" smtClean="0"/>
              <a:t>., 6 </a:t>
            </a:r>
            <a:r>
              <a:rPr lang="ru-RU" dirty="0" smtClean="0"/>
              <a:t>см</a:t>
            </a:r>
            <a:r>
              <a:rPr lang="en-US" dirty="0" smtClean="0"/>
              <a:t>., </a:t>
            </a:r>
            <a:r>
              <a:rPr lang="ru-RU" dirty="0" smtClean="0"/>
              <a:t>и т</a:t>
            </a:r>
            <a:r>
              <a:rPr lang="en-US" dirty="0" smtClean="0"/>
              <a:t>. </a:t>
            </a:r>
            <a:r>
              <a:rPr lang="ru-RU" dirty="0" smtClean="0"/>
              <a:t>д</a:t>
            </a:r>
            <a:r>
              <a:rPr lang="en-US" dirty="0" smtClean="0"/>
              <a:t>.).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189" y="4995738"/>
            <a:ext cx="2320969" cy="1744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4986" y="5539978"/>
            <a:ext cx="6195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Вывод: </a:t>
            </a:r>
            <a:r>
              <a:rPr lang="ru-RU" dirty="0" smtClean="0"/>
              <a:t>Во время проведения нашего проекта мы научились создавать прототип автоматической кормушки для кошек. В будущем мы планируем продолжить работу над автокормушкой, совершенствуя ее механизм.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4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475</Words>
  <Application>Microsoft Office PowerPoint</Application>
  <PresentationFormat>Широкоэкранный</PresentationFormat>
  <Paragraphs>27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</dc:creator>
  <cp:lastModifiedBy>Маргарита Мартынова</cp:lastModifiedBy>
  <cp:revision>23</cp:revision>
  <dcterms:created xsi:type="dcterms:W3CDTF">2018-03-18T14:08:51Z</dcterms:created>
  <dcterms:modified xsi:type="dcterms:W3CDTF">2018-09-05T19:04:36Z</dcterms:modified>
</cp:coreProperties>
</file>