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01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18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3882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52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4119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949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3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8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98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8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81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97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11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43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95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98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01265-E75A-46C0-8135-6100A3F112FF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E159232-E1E0-4352-96BF-17FA997EB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75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Smart-T 2.0</a:t>
            </a:r>
            <a:endParaRPr lang="ru-RU" sz="44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2515639"/>
            <a:ext cx="8596668" cy="2296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В наше время, с ростом вредных выбросов и темпа жизни, здоровье человека подвергается все большим опасностям. Часто люди не замечают многие проблемы, возникающие в их организме, что приводит к печальным последствиям. Мы поставили перед собой задачу - </a:t>
            </a:r>
            <a:r>
              <a:rPr lang="ru-RU" sz="2000" dirty="0"/>
              <a:t>предупредить человека о потенциальных опасностях для его </a:t>
            </a:r>
            <a:r>
              <a:rPr lang="ru-RU" sz="2000" dirty="0" smtClean="0"/>
              <a:t>здоровья, подготавливать ему данные о его физической активности для дальнейших выводов, не сильно меняя его расписание и привычный образ жизни. </a:t>
            </a:r>
            <a:endParaRPr lang="ru-RU" sz="2000" dirty="0"/>
          </a:p>
        </p:txBody>
      </p:sp>
      <p:pic>
        <p:nvPicPr>
          <p:cNvPr id="5" name="Picture 2" descr="https://sun9-6.userapi.com/c830109/v830109144/10a021/wPwfxvkI5F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635" y="5397240"/>
            <a:ext cx="1098750" cy="110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28551" y="5980670"/>
            <a:ext cx="3509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Чунарев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Иван, Фрейдкин Ян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13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1272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Поставленная задача: 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Создать носимое устройство, в роли корпуса которого будет выступать текстильное изделие. Устройство должно </a:t>
            </a:r>
            <a:r>
              <a:rPr lang="ru-RU" sz="2000" dirty="0">
                <a:solidFill>
                  <a:schemeClr val="tx1"/>
                </a:solidFill>
              </a:rPr>
              <a:t>предупредить человека о потенциальных опасностях для его здоровья, подготавливать ему данные о его физической активности для дальнейших </a:t>
            </a:r>
            <a:r>
              <a:rPr lang="ru-RU" sz="2000" dirty="0" smtClean="0">
                <a:solidFill>
                  <a:schemeClr val="tx1"/>
                </a:solidFill>
              </a:rPr>
              <a:t>выводов, за счет следующих систем датчиков: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1) Датчик температуры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2) Датчик пульс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3) Шагомер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4) Датчик сутулости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65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222789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chemeClr val="tx1"/>
                </a:solidFill>
              </a:rPr>
              <a:t>Проект относится к носимой электронике и реализован за счет следующих систем датчиков</a:t>
            </a:r>
            <a:r>
              <a:rPr lang="ru-RU" sz="2200" dirty="0" smtClean="0">
                <a:solidFill>
                  <a:schemeClr val="tx1"/>
                </a:solidFill>
              </a:rPr>
              <a:t>: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- Система </a:t>
            </a:r>
            <a:r>
              <a:rPr lang="ru-RU" sz="2200" dirty="0">
                <a:solidFill>
                  <a:schemeClr val="tx1"/>
                </a:solidFill>
              </a:rPr>
              <a:t>слежения за температурой человека, реализованная благодаря датчику температуры плотно прилегающего к </a:t>
            </a:r>
            <a:r>
              <a:rPr lang="ru-RU" sz="2200" dirty="0" smtClean="0">
                <a:solidFill>
                  <a:schemeClr val="tx1"/>
                </a:solidFill>
              </a:rPr>
              <a:t>телу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- Система </a:t>
            </a:r>
            <a:r>
              <a:rPr lang="ru-RU" sz="2200" dirty="0">
                <a:solidFill>
                  <a:schemeClr val="tx1"/>
                </a:solidFill>
              </a:rPr>
              <a:t>слежения за пульсом человека, реализованная за счет датчика </a:t>
            </a:r>
            <a:r>
              <a:rPr lang="ru-RU" sz="2200" dirty="0" smtClean="0">
                <a:solidFill>
                  <a:schemeClr val="tx1"/>
                </a:solidFill>
              </a:rPr>
              <a:t>пульса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- Система </a:t>
            </a:r>
            <a:r>
              <a:rPr lang="ru-RU" sz="2200" dirty="0">
                <a:solidFill>
                  <a:schemeClr val="tx1"/>
                </a:solidFill>
              </a:rPr>
              <a:t>подсчета </a:t>
            </a:r>
            <a:r>
              <a:rPr lang="ru-RU" sz="2200" dirty="0" smtClean="0">
                <a:solidFill>
                  <a:schemeClr val="tx1"/>
                </a:solidFill>
              </a:rPr>
              <a:t>количества </a:t>
            </a:r>
            <a:r>
              <a:rPr lang="ru-RU" sz="2200" dirty="0">
                <a:solidFill>
                  <a:schemeClr val="tx1"/>
                </a:solidFill>
              </a:rPr>
              <a:t>шагов и пройденного расстояния, за счет </a:t>
            </a:r>
            <a:r>
              <a:rPr lang="en-US" sz="2200" dirty="0">
                <a:solidFill>
                  <a:schemeClr val="tx1"/>
                </a:solidFill>
              </a:rPr>
              <a:t>IMU </a:t>
            </a:r>
            <a:r>
              <a:rPr lang="ru-RU" sz="2200" dirty="0">
                <a:solidFill>
                  <a:schemeClr val="tx1"/>
                </a:solidFill>
              </a:rPr>
              <a:t>сенсора, закрепленного на </a:t>
            </a:r>
            <a:r>
              <a:rPr lang="ru-RU" sz="2200" dirty="0" smtClean="0">
                <a:solidFill>
                  <a:schemeClr val="tx1"/>
                </a:solidFill>
              </a:rPr>
              <a:t>поясе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- Датчик </a:t>
            </a:r>
            <a:r>
              <a:rPr lang="ru-RU" sz="2200" dirty="0">
                <a:solidFill>
                  <a:schemeClr val="tx1"/>
                </a:solidFill>
              </a:rPr>
              <a:t>сутулости, реализуемый за счет нескольких </a:t>
            </a:r>
            <a:r>
              <a:rPr lang="en-US" sz="2200" dirty="0">
                <a:solidFill>
                  <a:schemeClr val="tx1"/>
                </a:solidFill>
              </a:rPr>
              <a:t>IMU </a:t>
            </a:r>
            <a:r>
              <a:rPr lang="ru-RU" sz="2200" dirty="0">
                <a:solidFill>
                  <a:schemeClr val="tx1"/>
                </a:solidFill>
              </a:rPr>
              <a:t>сенсоров закрепленных на позвоночнике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8639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96</Words>
  <Application>Microsoft Office PowerPoint</Application>
  <PresentationFormat>Широкоэкранный</PresentationFormat>
  <Paragraphs>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Грань</vt:lpstr>
      <vt:lpstr>Smart-T 2.0</vt:lpstr>
      <vt:lpstr>Поставленная задача:  Создать носимое устройство, в роли корпуса которого будет выступать текстильное изделие. Устройство должно предупредить человека о потенциальных опасностях для его здоровья, подготавливать ему данные о его физической активности для дальнейших выводов, за счет следующих систем датчиков: 1) Датчик температуры  2) Датчик пульс 3) Шагомер  4) Датчик сутулости </vt:lpstr>
      <vt:lpstr>Проект относится к носимой электронике и реализован за счет следующих систем датчиков:  - Система слежения за температурой человека, реализованная благодаря датчику температуры плотно прилегающего к телу  - Система слежения за пульсом человека, реализованная за счет датчика пульса  - Система подсчета количества шагов и пройденного расстояния, за счет IMU сенсора, закрепленного на поясе  - Датчик сутулости, реализуемый за счет нескольких IMU сенсоров закрепленных на позвоночнике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в формате .ppt или .pptx ● количество слайдов не должно превышать трех. ● создавать общее впечатление о проекте; ● кратко описывать поставленные участниками цели; ● описывать актуальность поставленных целей; ● описывать техническую характеристику проекта; ● описывать использованное оборудование и технологии.</dc:title>
  <dc:creator>Ян Фрейдкин</dc:creator>
  <cp:lastModifiedBy>Ян Фрейдкин</cp:lastModifiedBy>
  <cp:revision>7</cp:revision>
  <dcterms:created xsi:type="dcterms:W3CDTF">2018-08-31T17:26:37Z</dcterms:created>
  <dcterms:modified xsi:type="dcterms:W3CDTF">2018-08-31T18:39:40Z</dcterms:modified>
</cp:coreProperties>
</file>