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58" r:id="rId3"/>
    <p:sldId id="261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9813"/>
    <a:srgbClr val="FF9900"/>
    <a:srgbClr val="D25F10"/>
    <a:srgbClr val="F4B70A"/>
    <a:srgbClr val="EC7A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3979" autoAdjust="0"/>
  </p:normalViewPr>
  <p:slideViewPr>
    <p:cSldViewPr snapToGrid="0">
      <p:cViewPr varScale="1">
        <p:scale>
          <a:sx n="65" d="100"/>
          <a:sy n="65" d="100"/>
        </p:scale>
        <p:origin x="6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DF699-00E4-4D47-AE2C-9C0ED763ECFE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A8750-A516-4970-8AD6-E02C3B3EC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06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EAFD-B0ED-4A5C-9A6D-5A3557FC1D80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9172-9482-4ABA-A035-BC1BB09B0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331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EAFD-B0ED-4A5C-9A6D-5A3557FC1D80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9172-9482-4ABA-A035-BC1BB09B0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131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EAFD-B0ED-4A5C-9A6D-5A3557FC1D80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9172-9482-4ABA-A035-BC1BB09B0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20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EAFD-B0ED-4A5C-9A6D-5A3557FC1D80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9172-9482-4ABA-A035-BC1BB09B0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65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EAFD-B0ED-4A5C-9A6D-5A3557FC1D80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9172-9482-4ABA-A035-BC1BB09B0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77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EAFD-B0ED-4A5C-9A6D-5A3557FC1D80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9172-9482-4ABA-A035-BC1BB09B0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4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EAFD-B0ED-4A5C-9A6D-5A3557FC1D80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9172-9482-4ABA-A035-BC1BB09B0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917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EAFD-B0ED-4A5C-9A6D-5A3557FC1D80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9172-9482-4ABA-A035-BC1BB09B0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322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EAFD-B0ED-4A5C-9A6D-5A3557FC1D80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9172-9482-4ABA-A035-BC1BB09B0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34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EAFD-B0ED-4A5C-9A6D-5A3557FC1D80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9172-9482-4ABA-A035-BC1BB09B0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554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EAFD-B0ED-4A5C-9A6D-5A3557FC1D80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9172-9482-4ABA-A035-BC1BB09B0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65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DB9813"/>
            </a:gs>
            <a:gs pos="45000">
              <a:srgbClr val="F4B70A"/>
            </a:gs>
            <a:gs pos="100000">
              <a:srgbClr val="FFC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BEAFD-B0ED-4A5C-9A6D-5A3557FC1D80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79172-9482-4ABA-A035-BC1BB09B0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95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7754" y="1538762"/>
            <a:ext cx="10351737" cy="27329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Электронные Ботинки для Слабовидящих и незрячих Людей </a:t>
            </a:r>
            <a:r>
              <a:rPr lang="ru-RU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или </a:t>
            </a:r>
            <a:br>
              <a:rPr lang="ru-RU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ЭБСЛ </a:t>
            </a:r>
            <a:r>
              <a:rPr lang="en-US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chemeClr val="bg1"/>
                </a:solidFill>
                <a:latin typeface="+mn-lt"/>
              </a:rPr>
              <a:t/>
            </a:r>
            <a:br>
              <a:rPr lang="ru-RU" dirty="0">
                <a:solidFill>
                  <a:schemeClr val="bg1"/>
                </a:solidFill>
                <a:latin typeface="+mn-lt"/>
              </a:rPr>
            </a:b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84645" y="3942295"/>
            <a:ext cx="88073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Авторы: </a:t>
            </a:r>
            <a:endParaRPr lang="ru-RU" sz="2800" dirty="0">
              <a:solidFill>
                <a:schemeClr val="bg1"/>
              </a:solidFill>
            </a:endParaRPr>
          </a:p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Ученики </a:t>
            </a:r>
            <a:r>
              <a:rPr lang="ru-RU" sz="2800" dirty="0">
                <a:solidFill>
                  <a:schemeClr val="bg1"/>
                </a:solidFill>
              </a:rPr>
              <a:t>7</a:t>
            </a:r>
            <a:r>
              <a:rPr lang="ru-RU" sz="2800" dirty="0" smtClean="0">
                <a:solidFill>
                  <a:schemeClr val="bg1"/>
                </a:solidFill>
              </a:rPr>
              <a:t> класса</a:t>
            </a:r>
            <a:endParaRPr lang="ru-RU" sz="2800" dirty="0">
              <a:solidFill>
                <a:schemeClr val="bg1"/>
              </a:solidFill>
            </a:endParaRPr>
          </a:p>
          <a:p>
            <a:pPr algn="r"/>
            <a:r>
              <a:rPr lang="ru-RU" sz="2800" dirty="0">
                <a:solidFill>
                  <a:schemeClr val="bg1"/>
                </a:solidFill>
              </a:rPr>
              <a:t> Авдеева </a:t>
            </a:r>
            <a:r>
              <a:rPr lang="ru-RU" sz="2800" dirty="0" smtClean="0">
                <a:solidFill>
                  <a:schemeClr val="bg1"/>
                </a:solidFill>
              </a:rPr>
              <a:t>Алика</a:t>
            </a:r>
          </a:p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Курсов Максим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025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481780"/>
            <a:ext cx="11887200" cy="5837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создать Электронные Ботинки для Слабовидящих и незрячих Людей, оснащенные датчиками определения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расстояния до препятствия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GPS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тракером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позволяющим определять местонахождение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человека.</a:t>
            </a:r>
            <a:endParaRPr lang="ru-RU" sz="16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работы: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спроектировать и собрать ЭБСЛ2, используя плату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Arduino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радиотехнические детали,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GPS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тракер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запрограммировать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ЭБСЛ2, настроить программу </a:t>
            </a:r>
            <a:r>
              <a:rPr lang="en-US" sz="200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Sinotracking.com</a:t>
            </a:r>
            <a:r>
              <a:rPr lang="ru-RU" sz="200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провести экспериментальные запуски;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исправить выявленные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недочёты.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Актуальность: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ЭБСЛ-2 является полезным гаджетом для незрячих и слабовидящих людей, который облегчает передвижение по оживленному городу; помогает людям, недавно потерявшим зрение, пройти период адаптации, а родственникам видеть местонахождение незрячего человека и, в случае его выхода за заданный периметр, уведомить их об этом с помощью смс.</a:t>
            </a:r>
            <a:endParaRPr lang="ru-RU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385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176086" y="-24849"/>
            <a:ext cx="10985311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Электронные компоненты ЭБСЛ2</a:t>
            </a:r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Рисунок 8" descr="C:\Users\Lenovo\AppData\Local\Microsoft\Windows\INetCache\Content.Word\2018-15-02-19-05-46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0" r="4587"/>
          <a:stretch/>
        </p:blipFill>
        <p:spPr bwMode="auto">
          <a:xfrm>
            <a:off x="452282" y="1065287"/>
            <a:ext cx="3604805" cy="2407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80" y="4460596"/>
            <a:ext cx="2892172" cy="22483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3080" y="3967573"/>
            <a:ext cx="31025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Программа для ЭБСЛ2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7" name="Объект 5" descr="C:\Users\Ольга\AppData\Local\Temp\Temp1_Attachments_olga-oa2007@yandex.ru_2018-02-14_07-35-29.zip\IMG_8740.JPG"/>
          <p:cNvPicPr>
            <a:picLocks noGrp="1"/>
          </p:cNvPicPr>
          <p:nvPr>
            <p:ph idx="1"/>
          </p:nvPr>
        </p:nvPicPr>
        <p:blipFill>
          <a:blip r:embed="rId4" cstate="print"/>
          <a:srcRect l="7800" r="14726" b="21028"/>
          <a:stretch>
            <a:fillRect/>
          </a:stretch>
        </p:blipFill>
        <p:spPr bwMode="auto">
          <a:xfrm>
            <a:off x="4853504" y="2709799"/>
            <a:ext cx="3237225" cy="2213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997774" y="2171417"/>
            <a:ext cx="2948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Подготовка основы ЭБСЛ2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144" y="784406"/>
            <a:ext cx="2441105" cy="2581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8887144" y="138075"/>
            <a:ext cx="2478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GPS </a:t>
            </a:r>
            <a:r>
              <a:rPr lang="ru-RU" b="1" dirty="0" err="1" smtClean="0">
                <a:solidFill>
                  <a:schemeClr val="bg1"/>
                </a:solidFill>
              </a:rPr>
              <a:t>тракер</a:t>
            </a:r>
            <a:r>
              <a:rPr lang="ru-RU" b="1" dirty="0" smtClean="0">
                <a:solidFill>
                  <a:schemeClr val="bg1"/>
                </a:solidFill>
              </a:rPr>
              <a:t> для отслеживания ЭБСЛ2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144" y="4554783"/>
            <a:ext cx="2746625" cy="2059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9174822" y="4091264"/>
            <a:ext cx="2702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Готовая модель ЭБСЛ2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37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бсл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эбсл1" id="{E131F4E6-52FF-4F85-B894-949B48418D3D}" vid="{F9CE2233-7470-481E-B3B0-AA1BFBB6B76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эбсл1</Template>
  <TotalTime>300</TotalTime>
  <Words>143</Words>
  <Application>Microsoft Office PowerPoint</Application>
  <PresentationFormat>Широкоэкранный</PresentationFormat>
  <Paragraphs>17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Symbol</vt:lpstr>
      <vt:lpstr>Times New Roman</vt:lpstr>
      <vt:lpstr>эбсл1</vt:lpstr>
      <vt:lpstr> Электронные Ботинки для Слабовидящих и незрячих Людей  или  ЭБСЛ 2 </vt:lpstr>
      <vt:lpstr>Презентация PowerPoint</vt:lpstr>
      <vt:lpstr>Электронные компоненты ЭБСЛ2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ЭБСЛ1- Электронные Ботинки для Слабовидящих и незрячих Людей или ЭБСЛ1</dc:title>
  <dc:creator>Lenovo</dc:creator>
  <cp:lastModifiedBy>Lenovo</cp:lastModifiedBy>
  <cp:revision>22</cp:revision>
  <dcterms:created xsi:type="dcterms:W3CDTF">2018-02-28T14:09:06Z</dcterms:created>
  <dcterms:modified xsi:type="dcterms:W3CDTF">2018-08-30T17:57:08Z</dcterms:modified>
</cp:coreProperties>
</file>